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8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200764"/>
            <a:ext cx="8928100" cy="2187510"/>
            <a:chOff x="0" y="200764"/>
            <a:chExt cx="8928100" cy="2187510"/>
          </a:xfrm>
        </p:grpSpPr>
        <p:grpSp>
          <p:nvGrpSpPr>
            <p:cNvPr id="22" name="21 Grupo"/>
            <p:cNvGrpSpPr/>
            <p:nvPr/>
          </p:nvGrpSpPr>
          <p:grpSpPr>
            <a:xfrm>
              <a:off x="0" y="200764"/>
              <a:ext cx="8928100" cy="2002844"/>
              <a:chOff x="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OCTUBRE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PRINCIPAL </a:t>
                </a:r>
              </a:p>
              <a:p>
                <a:pPr algn="ctr"/>
                <a:r>
                  <a:rPr lang="es-MX" sz="1200" dirty="0" smtClean="0"/>
                  <a:t>CAMINO A SAN ANTONIO DE LA PAZ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08/10/2019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09/10/2019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0" y="1167855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DE SAN GERMAN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3,950</a:t>
              </a:r>
            </a:p>
            <a:p>
              <a:pPr algn="ctr"/>
              <a:r>
                <a:rPr lang="es-MX" sz="1200" dirty="0" smtClean="0"/>
                <a:t>4,225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6" y="2234176"/>
            <a:ext cx="3797449" cy="21360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6" y="2242498"/>
            <a:ext cx="3797449" cy="21360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6" y="4538127"/>
            <a:ext cx="3797449" cy="21360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6" y="4538127"/>
            <a:ext cx="3797449" cy="2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11190</TotalTime>
  <Words>34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721</cp:revision>
  <cp:lastPrinted>2019-05-08T15:28:39Z</cp:lastPrinted>
  <dcterms:created xsi:type="dcterms:W3CDTF">2017-03-01T16:57:33Z</dcterms:created>
  <dcterms:modified xsi:type="dcterms:W3CDTF">2020-01-17T15:24:34Z</dcterms:modified>
</cp:coreProperties>
</file>