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187510"/>
            <a:chOff x="176860" y="200764"/>
            <a:chExt cx="8928100" cy="2187510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OCTUBRE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20 DE NOVIEMBRE </a:t>
                </a:r>
              </a:p>
              <a:p>
                <a:pPr algn="ctr"/>
                <a:r>
                  <a:rPr lang="es-MX" sz="1200" dirty="0" smtClean="0"/>
                  <a:t>CALLE PEDRO PADILLA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11/10/2019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24/10/2019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EL NACIMIENTO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6,090</a:t>
              </a:r>
            </a:p>
            <a:p>
              <a:pPr algn="ctr"/>
              <a:r>
                <a:rPr lang="es-MX" sz="1200" dirty="0" smtClean="0"/>
                <a:t>2,280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" y="2466529"/>
            <a:ext cx="2743200" cy="1543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76" y="2466529"/>
            <a:ext cx="2743200" cy="1543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5" y="4664716"/>
            <a:ext cx="2713257" cy="15262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20" y="4670395"/>
            <a:ext cx="2745552" cy="154437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76" y="4671057"/>
            <a:ext cx="2743200" cy="1543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20" y="2465865"/>
            <a:ext cx="2745552" cy="15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11190</TotalTime>
  <Words>33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721</cp:revision>
  <cp:lastPrinted>2019-05-08T15:28:39Z</cp:lastPrinted>
  <dcterms:created xsi:type="dcterms:W3CDTF">2017-03-01T16:57:33Z</dcterms:created>
  <dcterms:modified xsi:type="dcterms:W3CDTF">2020-01-17T15:25:22Z</dcterms:modified>
</cp:coreProperties>
</file>