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167513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OCTUBRE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SIN NOMBRE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16/10/2019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16/10/2019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TEPETATE EN LA COMUNIDAD EL TECOLOTE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1,400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7" y="2052396"/>
            <a:ext cx="3808207" cy="21421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38" y="2052396"/>
            <a:ext cx="3808207" cy="214211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4" y="4479659"/>
            <a:ext cx="3808207" cy="214211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38" y="4479659"/>
            <a:ext cx="3808207" cy="21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11191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721</cp:revision>
  <cp:lastPrinted>2019-05-08T15:28:39Z</cp:lastPrinted>
  <dcterms:created xsi:type="dcterms:W3CDTF">2017-03-01T16:57:33Z</dcterms:created>
  <dcterms:modified xsi:type="dcterms:W3CDTF">2020-01-17T15:26:35Z</dcterms:modified>
</cp:coreProperties>
</file>