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2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OCTUBRE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 SACA COSECHAS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16/10/2019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16/10/2019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CON TEPETATE EN LA COMUNIDAD EL PANAL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4,020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94" y="2405536"/>
            <a:ext cx="3256757" cy="183192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901" y="2405536"/>
            <a:ext cx="3256757" cy="1831926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901" y="4496675"/>
            <a:ext cx="3256757" cy="183192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093" y="4496675"/>
            <a:ext cx="3256757" cy="1831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11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11190</TotalTime>
  <Words>27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721</cp:revision>
  <cp:lastPrinted>2019-05-08T15:28:39Z</cp:lastPrinted>
  <dcterms:created xsi:type="dcterms:W3CDTF">2017-03-01T16:57:33Z</dcterms:created>
  <dcterms:modified xsi:type="dcterms:W3CDTF">2020-01-17T15:27:42Z</dcterms:modified>
</cp:coreProperties>
</file>