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21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2181274"/>
            <a:chOff x="176860" y="200764"/>
            <a:chExt cx="8928100" cy="2181274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OCTUBRE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574732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589277" y="1920373"/>
              <a:ext cx="3424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EXTENDER BASE Y NIVELES PARA CONSTRUCCION DE PARABUS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28/10/2019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998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28/09/2019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LA COMUNIDAD LOMA DEL LIEBRERO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828" y="4645961"/>
            <a:ext cx="1611166" cy="214822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236" y="2382038"/>
            <a:ext cx="2760351" cy="207026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221" y="2382038"/>
            <a:ext cx="2760351" cy="207026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327" y="4645960"/>
            <a:ext cx="1611166" cy="214822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826" y="4645959"/>
            <a:ext cx="1611166" cy="214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7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11194</TotalTime>
  <Words>27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729</cp:revision>
  <cp:lastPrinted>2019-05-08T15:28:39Z</cp:lastPrinted>
  <dcterms:created xsi:type="dcterms:W3CDTF">2017-03-01T16:57:33Z</dcterms:created>
  <dcterms:modified xsi:type="dcterms:W3CDTF">2020-01-17T15:33:27Z</dcterms:modified>
</cp:coreProperties>
</file>