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5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96608"/>
            <a:chOff x="176860" y="200764"/>
            <a:chExt cx="8928100" cy="1996608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OCTUBRE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89277" y="1920373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APOYO EN EL ASFALTADO DEL PUENTE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25/10/2019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25/09/2019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BARRIO DE GUADALUPE DEL MEZQUITILLO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448" y="4390019"/>
            <a:ext cx="1770419" cy="236055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40" y="4390020"/>
            <a:ext cx="1770419" cy="23605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757" y="2307384"/>
            <a:ext cx="2604881" cy="195366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469" y="2312368"/>
            <a:ext cx="2604881" cy="195366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168" y="4390018"/>
            <a:ext cx="1770419" cy="236055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17" y="2312368"/>
            <a:ext cx="2591593" cy="194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8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28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729</cp:revision>
  <cp:lastPrinted>2019-05-08T15:28:39Z</cp:lastPrinted>
  <dcterms:created xsi:type="dcterms:W3CDTF">2017-03-01T16:57:33Z</dcterms:created>
  <dcterms:modified xsi:type="dcterms:W3CDTF">2020-01-17T15:34:07Z</dcterms:modified>
</cp:coreProperties>
</file>