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20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2181274"/>
            <a:chOff x="176860" y="200764"/>
            <a:chExt cx="8928100" cy="2181274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OCTUBRE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574732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589277" y="1920373"/>
              <a:ext cx="3424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 MANIOBRAS PARA FORMAR PLATAFORMA EN ESCUELA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23/10/2019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998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23/09/2019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LA COMUNIDAD TANQUES DEL MEZQUITILLO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79" y="2661818"/>
            <a:ext cx="3535680" cy="265176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637" y="2661818"/>
            <a:ext cx="3535680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23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11193</TotalTime>
  <Words>26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727</cp:revision>
  <cp:lastPrinted>2019-05-08T15:28:39Z</cp:lastPrinted>
  <dcterms:created xsi:type="dcterms:W3CDTF">2017-03-01T16:57:33Z</dcterms:created>
  <dcterms:modified xsi:type="dcterms:W3CDTF">2020-01-17T15:34:37Z</dcterms:modified>
</cp:coreProperties>
</file>