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16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27" autoAdjust="0"/>
    <p:restoredTop sz="90799" autoAdjust="0"/>
  </p:normalViewPr>
  <p:slideViewPr>
    <p:cSldViewPr snapToGrid="0" showGuides="1">
      <p:cViewPr varScale="1">
        <p:scale>
          <a:sx n="115" d="100"/>
          <a:sy n="115" d="100"/>
        </p:scale>
        <p:origin x="2052" y="114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76860" y="200764"/>
            <a:ext cx="8928100" cy="1996608"/>
            <a:chOff x="176860" y="200764"/>
            <a:chExt cx="8928100" cy="1996608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OCTUBRE</a:t>
              </a:r>
            </a:p>
            <a:p>
              <a:pPr algn="ctr"/>
              <a:r>
                <a:rPr lang="es-MX" sz="2000" b="1" dirty="0" smtClean="0"/>
                <a:t>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574732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83950" y="161882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589277" y="1920373"/>
              <a:ext cx="3424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 MANIOBRAS PARA COLOCAR TUBOS </a:t>
              </a:r>
              <a:endParaRPr lang="es-MX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15/10/2019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998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15/09/2019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TRABAJOS EN LA COMUNIDAD EL JARALILLO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1587" y="4408791"/>
            <a:ext cx="3274225" cy="184175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410" y="2373213"/>
            <a:ext cx="3274225" cy="184175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399" y="4417784"/>
            <a:ext cx="3258236" cy="1832758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7576" y="2382206"/>
            <a:ext cx="3258236" cy="1832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54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11192</TotalTime>
  <Words>23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727</cp:revision>
  <cp:lastPrinted>2019-05-08T15:28:39Z</cp:lastPrinted>
  <dcterms:created xsi:type="dcterms:W3CDTF">2017-03-01T16:57:33Z</dcterms:created>
  <dcterms:modified xsi:type="dcterms:W3CDTF">2020-01-17T15:34:55Z</dcterms:modified>
</cp:coreProperties>
</file>