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96608"/>
            <a:chOff x="176860" y="200764"/>
            <a:chExt cx="8928100" cy="199660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NOVIEMBRE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DE EXCAVACION DE DESAGÜE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20/11/2019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20/11/2019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EL SAUZ DE ARMENTA</a:t>
              </a:r>
            </a:p>
            <a:p>
              <a:pPr algn="ctr"/>
              <a:endParaRPr lang="es-MX" sz="1600" b="1" dirty="0" smtClean="0"/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2380931"/>
            <a:ext cx="3835825" cy="28768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471" y="2380931"/>
            <a:ext cx="3835825" cy="28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11647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2020-01-17T15:44:49Z</dcterms:modified>
</cp:coreProperties>
</file>