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30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9225" y="1168400"/>
            <a:ext cx="4206875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8"/>
            <a:ext cx="5635625" cy="3679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7730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1996608"/>
            <a:chOff x="176860" y="200764"/>
            <a:chExt cx="8928100" cy="1996608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NOVIEMBRE</a:t>
              </a:r>
            </a:p>
            <a:p>
              <a:pPr algn="ctr"/>
              <a:r>
                <a:rPr lang="es-MX" sz="2000" b="1" dirty="0" smtClean="0"/>
                <a:t>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574732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589277" y="1920373"/>
              <a:ext cx="3424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 EXCAVACION DE CISTERNA 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19/11/2019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998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19/11/2019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LA COMUNIDAD EL GORRION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34" y="2767262"/>
            <a:ext cx="3645568" cy="273417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563" y="2767261"/>
            <a:ext cx="3645568" cy="273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96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11646</TotalTime>
  <Words>22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748</cp:revision>
  <cp:lastPrinted>2019-05-08T15:28:39Z</cp:lastPrinted>
  <dcterms:created xsi:type="dcterms:W3CDTF">2017-03-01T16:57:33Z</dcterms:created>
  <dcterms:modified xsi:type="dcterms:W3CDTF">2020-01-17T15:45:43Z</dcterms:modified>
</cp:coreProperties>
</file>