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9225" y="1168400"/>
            <a:ext cx="4206875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8"/>
            <a:ext cx="5635625" cy="3679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96608"/>
            <a:chOff x="176860" y="200764"/>
            <a:chExt cx="8928100" cy="1996608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NOVIEMBRE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574732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589277" y="1920373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 FORMAR FOSA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15/11/2019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15/11/2019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LAS INSTALACIONES DEL CERCA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05" y="2437895"/>
            <a:ext cx="3320716" cy="186790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447" y="4447776"/>
            <a:ext cx="3320716" cy="186790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05" y="4447777"/>
            <a:ext cx="3320716" cy="186790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447" y="2437895"/>
            <a:ext cx="3320716" cy="186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9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11646</TotalTime>
  <Words>21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748</cp:revision>
  <cp:lastPrinted>2019-05-08T15:28:39Z</cp:lastPrinted>
  <dcterms:created xsi:type="dcterms:W3CDTF">2017-03-01T16:57:33Z</dcterms:created>
  <dcterms:modified xsi:type="dcterms:W3CDTF">2020-01-17T15:46:43Z</dcterms:modified>
</cp:coreProperties>
</file>