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7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99B6-2CBC-40BF-B02D-C9FB30E22F4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95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0153"/>
            <a:chOff x="176860" y="200764"/>
            <a:chExt cx="8928100" cy="2000153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0153"/>
              <a:chOff x="176860" y="200764"/>
              <a:chExt cx="8928100" cy="2000153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NOVIEMBRE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3297332" y="1485381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2039422" y="1720505"/>
                <a:ext cx="4186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DEPORTIVO  EN COMUNIDAD SAN IGNACIO </a:t>
                </a:r>
              </a:p>
              <a:p>
                <a:pPr algn="ctr"/>
                <a:r>
                  <a:rPr lang="es-MX" sz="1200" dirty="0" smtClean="0"/>
                  <a:t>CAMPO DEPORTIVO EN LA COMUNIDAD DE  SILVA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01/11/2019</a:t>
                </a:r>
              </a:p>
              <a:p>
                <a:pPr algn="ctr"/>
                <a:r>
                  <a:rPr lang="es-MX" sz="1200" dirty="0" smtClean="0"/>
                  <a:t>29/11/2019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20/11/2019</a:t>
                </a:r>
              </a:p>
              <a:p>
                <a:pPr algn="ctr"/>
                <a:r>
                  <a:rPr lang="es-MX" sz="1200" dirty="0" smtClean="0"/>
                  <a:t>02/12/2019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TIERRA DE LA PRESA DE SILVA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MX" sz="1200" dirty="0" smtClean="0"/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643" y="2279774"/>
            <a:ext cx="2589373" cy="19420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413" y="2257290"/>
            <a:ext cx="2789579" cy="15691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52" y="2279774"/>
            <a:ext cx="2589373" cy="194203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2" y="4536751"/>
            <a:ext cx="2823059" cy="211729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00" y="4536751"/>
            <a:ext cx="2823059" cy="211729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413" y="4536751"/>
            <a:ext cx="2823059" cy="2117294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5299166" y="3937698"/>
            <a:ext cx="4186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CAMPO DEPORTIVO  EN COMUNIDAD SAN IGNACIO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1929148" y="6627167"/>
            <a:ext cx="4186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CAMPO DEPORTIVO EN LA COMUNIDAD DE  SILVA </a:t>
            </a:r>
          </a:p>
        </p:txBody>
      </p:sp>
    </p:spTree>
    <p:extLst>
      <p:ext uri="{BB962C8B-B14F-4D97-AF65-F5344CB8AC3E}">
        <p14:creationId xmlns:p14="http://schemas.microsoft.com/office/powerpoint/2010/main" val="35982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11645</TotalTime>
  <Words>49</Words>
  <Application>Microsoft Office PowerPoint</Application>
  <PresentationFormat>Presentación en pantalla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748</cp:revision>
  <cp:lastPrinted>2019-05-08T15:28:39Z</cp:lastPrinted>
  <dcterms:created xsi:type="dcterms:W3CDTF">2017-03-01T16:57:33Z</dcterms:created>
  <dcterms:modified xsi:type="dcterms:W3CDTF">2020-01-17T15:47:17Z</dcterms:modified>
</cp:coreProperties>
</file>