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528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27" autoAdjust="0"/>
    <p:restoredTop sz="90799" autoAdjust="0"/>
  </p:normalViewPr>
  <p:slideViewPr>
    <p:cSldViewPr snapToGrid="0" showGuides="1">
      <p:cViewPr varScale="1">
        <p:scale>
          <a:sx n="105" d="100"/>
          <a:sy n="105" d="100"/>
        </p:scale>
        <p:origin x="2352" y="102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90975" y="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C0E0E-8A27-4855-A4E0-858952B53934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9225" y="1168400"/>
            <a:ext cx="4206875" cy="31543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4850" y="4497388"/>
            <a:ext cx="5635625" cy="36798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90975" y="8877300"/>
            <a:ext cx="3052763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199B6-2CBC-40BF-B02D-C9FB30E22F4E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9325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17/01/2020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1818178"/>
            <a:chOff x="176860" y="200764"/>
            <a:chExt cx="8928100" cy="1818178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1818178"/>
              <a:chOff x="176860" y="200764"/>
              <a:chExt cx="8928100" cy="1818178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NOVIEMBRE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CAMINO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27/11/2019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29/11/2019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LAS TORTUGAS AL MOGOTE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10,800</a:t>
              </a:r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1192" y="4481984"/>
            <a:ext cx="3533777" cy="1987750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4504474"/>
            <a:ext cx="3533777" cy="198775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476" y="2256588"/>
            <a:ext cx="3533777" cy="1987750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24" y="2256588"/>
            <a:ext cx="3533777" cy="1987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054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11644</TotalTime>
  <Words>25</Words>
  <Application>Microsoft Office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747</cp:revision>
  <cp:lastPrinted>2019-05-08T15:28:39Z</cp:lastPrinted>
  <dcterms:created xsi:type="dcterms:W3CDTF">2017-03-01T16:57:33Z</dcterms:created>
  <dcterms:modified xsi:type="dcterms:W3CDTF">2020-01-17T15:48:00Z</dcterms:modified>
</cp:coreProperties>
</file>