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26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90799" autoAdjust="0"/>
  </p:normalViewPr>
  <p:slideViewPr>
    <p:cSldViewPr snapToGrid="0" showGuides="1">
      <p:cViewPr varScale="1">
        <p:scale>
          <a:sx n="105" d="100"/>
          <a:sy n="105" d="100"/>
        </p:scale>
        <p:origin x="2352" y="102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0"/>
            <a:ext cx="30527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9225" y="1168400"/>
            <a:ext cx="4206875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8"/>
            <a:ext cx="5635625" cy="3679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77300"/>
            <a:ext cx="30527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1818178"/>
            <a:chOff x="176860" y="200764"/>
            <a:chExt cx="8928100" cy="1818178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1818178"/>
              <a:chOff x="176860" y="200764"/>
              <a:chExt cx="8928100" cy="1818178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NOVIEMBRE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544566" y="174194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CALLE PRIVADA MEXICO 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21/11/2019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26/11/2019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REVESTIMIENTO CON CASCAJO EN BARRIO DE GUADALUPE DEL MEZQUITILLO</a:t>
                </a:r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1,310</a:t>
              </a:r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75" y="2225312"/>
            <a:ext cx="3746007" cy="210712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8" y="2225312"/>
            <a:ext cx="3756001" cy="211275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81" y="4425794"/>
            <a:ext cx="3756001" cy="211275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8" y="4425794"/>
            <a:ext cx="3756001" cy="21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11644</TotalTime>
  <Words>28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747</cp:revision>
  <cp:lastPrinted>2019-05-08T15:28:39Z</cp:lastPrinted>
  <dcterms:created xsi:type="dcterms:W3CDTF">2017-03-01T16:57:33Z</dcterms:created>
  <dcterms:modified xsi:type="dcterms:W3CDTF">2020-01-17T15:48:50Z</dcterms:modified>
</cp:coreProperties>
</file>