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4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9225" y="1168400"/>
            <a:ext cx="4206875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8"/>
            <a:ext cx="5635625" cy="3679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7730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164188"/>
            <a:ext cx="8928100" cy="1818178"/>
            <a:chOff x="176860" y="200764"/>
            <a:chExt cx="8928100" cy="181817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NOVIEMBRE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SACA COSECHAS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29/11/2019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02/12/2019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DE SILVA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60,150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932" y="4544615"/>
            <a:ext cx="2722751" cy="2042064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933" y="2264905"/>
            <a:ext cx="2722751" cy="2042064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419" y="2271509"/>
            <a:ext cx="2722751" cy="2042064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418" y="4557823"/>
            <a:ext cx="2722751" cy="204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67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11644</TotalTime>
  <Words>25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748</cp:revision>
  <cp:lastPrinted>2019-05-08T15:28:39Z</cp:lastPrinted>
  <dcterms:created xsi:type="dcterms:W3CDTF">2017-03-01T16:57:33Z</dcterms:created>
  <dcterms:modified xsi:type="dcterms:W3CDTF">2020-01-17T15:51:06Z</dcterms:modified>
</cp:coreProperties>
</file>