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56842"/>
            <a:chOff x="176860" y="200764"/>
            <a:chExt cx="8928100" cy="255684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56842"/>
              <a:chOff x="176860" y="200764"/>
              <a:chExt cx="8928100" cy="255684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NOVIEMBRE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DE ACCESO </a:t>
                </a:r>
              </a:p>
              <a:p>
                <a:pPr algn="ctr"/>
                <a:r>
                  <a:rPr lang="es-MX" sz="1200" dirty="0" smtClean="0"/>
                  <a:t>CAMINO A PUENTE DE SAN ROQUE DE MONTES </a:t>
                </a:r>
              </a:p>
              <a:p>
                <a:pPr algn="ctr"/>
                <a:r>
                  <a:rPr lang="es-MX" sz="1200" dirty="0" smtClean="0"/>
                  <a:t>TERRENO PARA FIESTA </a:t>
                </a:r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22/11/2019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26/11/2019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LA ESCONDIDA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7,100</a:t>
              </a:r>
            </a:p>
            <a:p>
              <a:pPr algn="ctr"/>
              <a:endParaRPr lang="es-MX" sz="1200" dirty="0"/>
            </a:p>
            <a:p>
              <a:pPr algn="ctr"/>
              <a:r>
                <a:rPr lang="es-MX" sz="1200" dirty="0" smtClean="0"/>
                <a:t>4,600</a:t>
              </a:r>
            </a:p>
            <a:p>
              <a:pPr algn="ctr"/>
              <a:r>
                <a:rPr lang="es-MX" sz="1200" dirty="0" smtClean="0"/>
                <a:t>600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endParaRPr lang="es-MX" sz="1200" dirty="0"/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5" y="2799111"/>
            <a:ext cx="2078666" cy="277155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26" y="2799110"/>
            <a:ext cx="2078666" cy="277155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321" y="2799109"/>
            <a:ext cx="2078667" cy="277155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691" y="2799109"/>
            <a:ext cx="2078667" cy="277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6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11644</TotalTime>
  <Words>40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747</cp:revision>
  <cp:lastPrinted>2019-05-08T15:28:39Z</cp:lastPrinted>
  <dcterms:created xsi:type="dcterms:W3CDTF">2017-03-01T16:57:33Z</dcterms:created>
  <dcterms:modified xsi:type="dcterms:W3CDTF">2020-01-17T15:51:34Z</dcterms:modified>
</cp:coreProperties>
</file>