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56842"/>
              <a:chOff x="176860" y="200764"/>
              <a:chExt cx="8928100" cy="255684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CARRIL DE CARRERAS </a:t>
                </a:r>
              </a:p>
              <a:p>
                <a:pPr algn="ctr"/>
                <a:r>
                  <a:rPr lang="es-MX" sz="1200" dirty="0" smtClean="0"/>
                  <a:t>CAMINO CERCA A CARR. DE SILVA </a:t>
                </a:r>
              </a:p>
              <a:p>
                <a:pPr algn="ctr"/>
                <a:r>
                  <a:rPr lang="es-MX" sz="1200" dirty="0" smtClean="0"/>
                  <a:t>TERRENO PARA ESTACIONAMIENTO</a:t>
                </a:r>
              </a:p>
              <a:p>
                <a:pPr algn="ctr"/>
                <a:r>
                  <a:rPr lang="es-MX" sz="1200" dirty="0" smtClean="0"/>
                  <a:t>CALLE PASO DE LAS LOMAS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15/11/2019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 ROQUE DE TORRES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2,640</a:t>
              </a:r>
            </a:p>
            <a:p>
              <a:pPr algn="ctr"/>
              <a:r>
                <a:rPr lang="es-MX" sz="1200" dirty="0"/>
                <a:t>7</a:t>
              </a:r>
              <a:r>
                <a:rPr lang="es-MX" sz="1200" dirty="0" smtClean="0"/>
                <a:t>,465</a:t>
              </a:r>
            </a:p>
            <a:p>
              <a:pPr algn="ctr"/>
              <a:r>
                <a:rPr lang="es-MX" sz="1200" dirty="0" smtClean="0"/>
                <a:t>1,500</a:t>
              </a:r>
            </a:p>
            <a:p>
              <a:pPr algn="ctr"/>
              <a:r>
                <a:rPr lang="es-MX" sz="1200" dirty="0" smtClean="0"/>
                <a:t>1450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1" y="2599602"/>
            <a:ext cx="2142680" cy="12052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455" y="2616035"/>
            <a:ext cx="2142680" cy="12052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30516"/>
            <a:ext cx="2115001" cy="158625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475" y="4330516"/>
            <a:ext cx="2115001" cy="158625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02" y="2634481"/>
            <a:ext cx="2142680" cy="120525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2634481"/>
            <a:ext cx="2142680" cy="120525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02" y="4330516"/>
            <a:ext cx="2115001" cy="158625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4330516"/>
            <a:ext cx="2115001" cy="1586251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767296" y="383911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DE CARRERAS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725809" y="594631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CERCA A CARR. DE SILVA 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5350977" y="379350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ESTACIONAMIENTO</a:t>
            </a:r>
          </a:p>
          <a:p>
            <a:pPr algn="ctr"/>
            <a:endParaRPr lang="es-MX" sz="1200" dirty="0" smtClean="0"/>
          </a:p>
        </p:txBody>
      </p:sp>
      <p:sp>
        <p:nvSpPr>
          <p:cNvPr id="29" name="12 CuadroTexto"/>
          <p:cNvSpPr txBox="1"/>
          <p:nvPr/>
        </p:nvSpPr>
        <p:spPr>
          <a:xfrm>
            <a:off x="5254131" y="591676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PASO DE LAS LOMAS</a:t>
            </a:r>
          </a:p>
          <a:p>
            <a:pPr algn="ctr"/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37979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11664</TotalTime>
  <Words>67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748</cp:revision>
  <cp:lastPrinted>2019-05-08T15:28:39Z</cp:lastPrinted>
  <dcterms:created xsi:type="dcterms:W3CDTF">2017-03-01T16:57:33Z</dcterms:created>
  <dcterms:modified xsi:type="dcterms:W3CDTF">2020-01-17T16:13:11Z</dcterms:modified>
</cp:coreProperties>
</file>