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903684"/>
            <a:chOff x="176860" y="200764"/>
            <a:chExt cx="8928100" cy="290368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 A PEÑUELAS </a:t>
                </a:r>
              </a:p>
              <a:p>
                <a:pPr algn="ctr"/>
                <a:r>
                  <a:rPr lang="es-MX" sz="1200" dirty="0" smtClean="0"/>
                  <a:t>TERRENO DE SECUNDARIA </a:t>
                </a:r>
              </a:p>
              <a:p>
                <a:pPr algn="ctr"/>
                <a:r>
                  <a:rPr lang="es-MX" sz="1200" dirty="0" smtClean="0"/>
                  <a:t>TERRENO COSTADO DE SECUNDARIA </a:t>
                </a:r>
              </a:p>
              <a:p>
                <a:pPr algn="ctr"/>
                <a:r>
                  <a:rPr lang="es-MX" sz="1200" dirty="0" smtClean="0"/>
                  <a:t>CAMINO DE SECUNDARIA HACIA SAN JOSE DEL CORDERO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21/11/2019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28/11/2019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 IGNACIO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15,500</a:t>
              </a:r>
            </a:p>
            <a:p>
              <a:pPr algn="ctr"/>
              <a:r>
                <a:rPr lang="es-MX" sz="1200" dirty="0" smtClean="0"/>
                <a:t>625</a:t>
              </a:r>
            </a:p>
            <a:p>
              <a:pPr algn="ctr"/>
              <a:r>
                <a:rPr lang="es-MX" sz="1200" dirty="0" smtClean="0"/>
                <a:t>900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4,350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endParaRPr lang="es-MX" sz="1200" dirty="0" smtClean="0"/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endParaRPr lang="es-MX" sz="1200" dirty="0"/>
            </a:p>
            <a:p>
              <a:pPr algn="ctr"/>
              <a:endParaRPr lang="es-MX" sz="1200" dirty="0" smtClean="0"/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71" y="2780096"/>
            <a:ext cx="1972111" cy="14790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41" y="2780097"/>
            <a:ext cx="1972111" cy="14790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523820"/>
            <a:ext cx="1972110" cy="147908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29" y="4523819"/>
            <a:ext cx="1972110" cy="147908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613" y="2780096"/>
            <a:ext cx="1979259" cy="148444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551" y="2780096"/>
            <a:ext cx="1979259" cy="148444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051" y="4525971"/>
            <a:ext cx="2130463" cy="119838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347" y="4523819"/>
            <a:ext cx="2130463" cy="1198385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834177" y="422829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SACA COSECHAS A PEÑUELAS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655880" y="600290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DE SECUNDARIA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5299533" y="426799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COSTADO DE SECUNDARIA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5262717" y="56214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200" dirty="0" smtClean="0"/>
          </a:p>
          <a:p>
            <a:pPr algn="ctr"/>
            <a:r>
              <a:rPr lang="es-MX" sz="1200" dirty="0" smtClean="0"/>
              <a:t>CAMINO DE SECUNDARIA HACIA SAN JOSE DEL CORDERO</a:t>
            </a:r>
          </a:p>
        </p:txBody>
      </p:sp>
    </p:spTree>
    <p:extLst>
      <p:ext uri="{BB962C8B-B14F-4D97-AF65-F5344CB8AC3E}">
        <p14:creationId xmlns:p14="http://schemas.microsoft.com/office/powerpoint/2010/main" val="23375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11643</TotalTime>
  <Words>69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747</cp:revision>
  <cp:lastPrinted>2019-05-08T15:28:39Z</cp:lastPrinted>
  <dcterms:created xsi:type="dcterms:W3CDTF">2017-03-01T16:57:33Z</dcterms:created>
  <dcterms:modified xsi:type="dcterms:W3CDTF">2020-01-17T16:13:58Z</dcterms:modified>
</cp:coreProperties>
</file>