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18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8400"/>
            <a:ext cx="4206875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8"/>
            <a:ext cx="5635625" cy="3679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187510"/>
            <a:chOff x="176860" y="200764"/>
            <a:chExt cx="8928100" cy="2187510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2002844"/>
              <a:chOff x="176860" y="200764"/>
              <a:chExt cx="8928100" cy="2002844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NOVIEMBRE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BENITO JUAREZ </a:t>
                </a:r>
              </a:p>
              <a:p>
                <a:pPr algn="ctr"/>
                <a:r>
                  <a:rPr lang="es-MX" sz="1200" dirty="0" smtClean="0"/>
                  <a:t>CALLE 13 DE MARZO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05/11/2019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05/11/2019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COLONIA BENITO JUAREZ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1,500</a:t>
              </a:r>
            </a:p>
            <a:p>
              <a:pPr algn="ctr"/>
              <a:r>
                <a:rPr lang="es-MX" sz="1200" dirty="0" smtClean="0"/>
                <a:t>525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2" y="2295814"/>
            <a:ext cx="3513248" cy="19762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61" y="2304549"/>
            <a:ext cx="3513248" cy="19762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" y="4593572"/>
            <a:ext cx="3513248" cy="19762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61" y="4611773"/>
            <a:ext cx="3513248" cy="1976202"/>
          </a:xfrm>
          <a:prstGeom prst="rect">
            <a:avLst/>
          </a:prstGeom>
        </p:spPr>
      </p:pic>
      <p:sp>
        <p:nvSpPr>
          <p:cNvPr id="21" name="12 CuadroTexto"/>
          <p:cNvSpPr txBox="1"/>
          <p:nvPr/>
        </p:nvSpPr>
        <p:spPr>
          <a:xfrm>
            <a:off x="2875873" y="4275241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CALLE BENITO JUAREZ </a:t>
            </a:r>
          </a:p>
        </p:txBody>
      </p:sp>
      <p:sp>
        <p:nvSpPr>
          <p:cNvPr id="23" name="12 CuadroTexto"/>
          <p:cNvSpPr txBox="1"/>
          <p:nvPr/>
        </p:nvSpPr>
        <p:spPr>
          <a:xfrm>
            <a:off x="2853015" y="656977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CALLE 13 DE MARZO </a:t>
            </a:r>
          </a:p>
        </p:txBody>
      </p:sp>
    </p:spTree>
    <p:extLst>
      <p:ext uri="{BB962C8B-B14F-4D97-AF65-F5344CB8AC3E}">
        <p14:creationId xmlns:p14="http://schemas.microsoft.com/office/powerpoint/2010/main" val="36645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11641</TotalTime>
  <Words>38</Words>
  <Application>Microsoft Office PowerPoint</Application>
  <PresentationFormat>Presentación en pantalla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747</cp:revision>
  <cp:lastPrinted>2019-05-08T15:28:39Z</cp:lastPrinted>
  <dcterms:created xsi:type="dcterms:W3CDTF">2017-03-01T16:57:33Z</dcterms:created>
  <dcterms:modified xsi:type="dcterms:W3CDTF">2020-01-17T18:31:14Z</dcterms:modified>
</cp:coreProperties>
</file>