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8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8"/>
            <a:ext cx="5635625" cy="3679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NOVIEMBRE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VICENTE GUERRO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12/11/2019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15/11/2019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SAN IGNACIO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8" y="2149601"/>
            <a:ext cx="3891262" cy="21888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6" y="4469094"/>
            <a:ext cx="3891262" cy="21888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6" y="2149601"/>
            <a:ext cx="3891262" cy="2188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8" y="4469095"/>
            <a:ext cx="3891262" cy="2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11641</TotalTime>
  <Words>25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747</cp:revision>
  <cp:lastPrinted>2019-05-08T15:28:39Z</cp:lastPrinted>
  <dcterms:created xsi:type="dcterms:W3CDTF">2017-03-01T16:57:33Z</dcterms:created>
  <dcterms:modified xsi:type="dcterms:W3CDTF">2020-01-17T18:31:42Z</dcterms:modified>
</cp:coreProperties>
</file>