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87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90799" autoAdjust="0"/>
  </p:normalViewPr>
  <p:slideViewPr>
    <p:cSldViewPr snapToGrid="0" showGuides="1">
      <p:cViewPr varScale="1">
        <p:scale>
          <a:sx n="105" d="100"/>
          <a:sy n="105" d="100"/>
        </p:scale>
        <p:origin x="2352" y="102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9225" y="1168400"/>
            <a:ext cx="4206875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8"/>
            <a:ext cx="5635625" cy="3679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17/01/2020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2002844"/>
            <a:chOff x="176860" y="200764"/>
            <a:chExt cx="8928100" cy="2002844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18178"/>
              <a:chOff x="176860" y="200764"/>
              <a:chExt cx="8928100" cy="1818178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NOVIEMBRE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CAMINO  AL BANCO DE MATERIAL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04/11/2019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04/11/2019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RENIVELACION EN LA COMUNIDAD DE PIEDRAS NEGRAS 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2,720</a:t>
              </a:r>
            </a:p>
            <a:p>
              <a:pPr algn="ctr"/>
              <a:endParaRPr lang="es-MX" sz="1200" dirty="0" smtClean="0"/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" y="4399405"/>
            <a:ext cx="3614846" cy="20333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99" y="4399404"/>
            <a:ext cx="3614846" cy="20333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99" y="2174383"/>
            <a:ext cx="3614846" cy="20333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" y="2174384"/>
            <a:ext cx="3614846" cy="203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11641</TotalTime>
  <Words>28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747</cp:revision>
  <cp:lastPrinted>2019-05-08T15:28:39Z</cp:lastPrinted>
  <dcterms:created xsi:type="dcterms:W3CDTF">2017-03-01T16:57:33Z</dcterms:created>
  <dcterms:modified xsi:type="dcterms:W3CDTF">2020-01-17T18:30:45Z</dcterms:modified>
</cp:coreProperties>
</file>