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550606"/>
            <a:chOff x="176860" y="200764"/>
            <a:chExt cx="8928100" cy="2550606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DICIEMBRE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89277" y="1920373"/>
              <a:ext cx="34240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COSTADO DE DISTRIBUIDOR VIAL </a:t>
              </a:r>
            </a:p>
            <a:p>
              <a:pPr algn="ctr"/>
              <a:r>
                <a:rPr lang="es-MX" sz="1200" dirty="0" smtClean="0"/>
                <a:t>COSTADO DE CAMPO DE LA COMUNIDAD LA ESTACION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02/12/2019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05/12/2019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DE LIMPIEZA EN TERRENOS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2669689"/>
            <a:ext cx="2669628" cy="150166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29" y="2669689"/>
            <a:ext cx="2669628" cy="150166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758" y="2673628"/>
            <a:ext cx="2669628" cy="150166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758" y="4487381"/>
            <a:ext cx="2669628" cy="150166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477780"/>
            <a:ext cx="2669628" cy="150166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29" y="4477780"/>
            <a:ext cx="2669628" cy="150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12074</TotalTime>
  <Words>29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2020-01-17T18:57:04Z</dcterms:modified>
</cp:coreProperties>
</file>