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87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90799" autoAdjust="0"/>
  </p:normalViewPr>
  <p:slideViewPr>
    <p:cSldViewPr snapToGrid="0" showGuides="1">
      <p:cViewPr varScale="1">
        <p:scale>
          <a:sx n="105" d="100"/>
          <a:sy n="105" d="100"/>
        </p:scale>
        <p:origin x="2352" y="10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1818178"/>
            <a:chOff x="176860" y="200764"/>
            <a:chExt cx="8928100" cy="1818178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DICIEMBRE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02/12/2019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02/12/2019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LA COMUNIDAD LAS TORTUGAS EL MOGOTE</a:t>
                </a:r>
              </a:p>
              <a:p>
                <a:pPr algn="ctr"/>
                <a:endParaRPr lang="es-MX" sz="1600" b="1" dirty="0" smtClean="0"/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10,800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10" y="4408723"/>
            <a:ext cx="3891262" cy="21888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8" y="2059677"/>
            <a:ext cx="3891262" cy="21888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10" y="2024071"/>
            <a:ext cx="3891262" cy="21888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1" y="4402718"/>
            <a:ext cx="3891262" cy="21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12067</TotalTime>
  <Words>25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774</cp:revision>
  <cp:lastPrinted>2020-01-09T16:56:07Z</cp:lastPrinted>
  <dcterms:created xsi:type="dcterms:W3CDTF">2017-03-01T16:57:33Z</dcterms:created>
  <dcterms:modified xsi:type="dcterms:W3CDTF">2020-01-17T19:04:24Z</dcterms:modified>
</cp:coreProperties>
</file>