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18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187510"/>
            <a:chOff x="176860" y="200764"/>
            <a:chExt cx="8928100" cy="2187510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187510"/>
              <a:chOff x="176860" y="200764"/>
              <a:chExt cx="8928100" cy="2187510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DICIEMBRE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CARRIL PARA CARRERAS</a:t>
                </a:r>
              </a:p>
              <a:p>
                <a:pPr algn="ctr"/>
                <a:r>
                  <a:rPr lang="es-MX" sz="1200" dirty="0" smtClean="0"/>
                  <a:t>TERRENO PARA ESTACIONAMIENTO</a:t>
                </a:r>
              </a:p>
              <a:p>
                <a:pPr algn="ctr"/>
                <a:r>
                  <a:rPr lang="es-MX" sz="1200" dirty="0" smtClean="0"/>
                  <a:t>CAMPO DEPORTIVO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03/12/2019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06/12/2019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CALIFORNIA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16295" y="1723720"/>
              <a:ext cx="881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2,500</a:t>
              </a:r>
            </a:p>
            <a:p>
              <a:pPr algn="ctr"/>
              <a:r>
                <a:rPr lang="es-MX" sz="1200" dirty="0" smtClean="0"/>
                <a:t>2,800</a:t>
              </a:r>
            </a:p>
            <a:p>
              <a:pPr algn="ctr"/>
              <a:r>
                <a:rPr lang="es-MX" sz="1200" dirty="0" smtClean="0"/>
                <a:t>4,800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95" y="2388274"/>
            <a:ext cx="1466344" cy="195512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082" y="2388275"/>
            <a:ext cx="1466344" cy="195512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141" y="2388275"/>
            <a:ext cx="1466344" cy="195512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664" y="2388275"/>
            <a:ext cx="1466344" cy="1955126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60" y="4788969"/>
            <a:ext cx="2622884" cy="1967163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62" y="4788968"/>
            <a:ext cx="2622884" cy="1967163"/>
          </a:xfrm>
          <a:prstGeom prst="rect">
            <a:avLst/>
          </a:prstGeom>
        </p:spPr>
      </p:pic>
      <p:sp>
        <p:nvSpPr>
          <p:cNvPr id="23" name="12 CuadroTexto"/>
          <p:cNvSpPr txBox="1"/>
          <p:nvPr/>
        </p:nvSpPr>
        <p:spPr>
          <a:xfrm>
            <a:off x="645126" y="4382975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CARRIL PARA CARRERAS</a:t>
            </a:r>
          </a:p>
        </p:txBody>
      </p:sp>
      <p:sp>
        <p:nvSpPr>
          <p:cNvPr id="24" name="12 CuadroTexto"/>
          <p:cNvSpPr txBox="1"/>
          <p:nvPr/>
        </p:nvSpPr>
        <p:spPr>
          <a:xfrm>
            <a:off x="4978478" y="4417858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TERRENO PARA ESTACIONAMIENTO</a:t>
            </a:r>
          </a:p>
        </p:txBody>
      </p:sp>
      <p:sp>
        <p:nvSpPr>
          <p:cNvPr id="25" name="12 CuadroTexto"/>
          <p:cNvSpPr txBox="1"/>
          <p:nvPr/>
        </p:nvSpPr>
        <p:spPr>
          <a:xfrm>
            <a:off x="5186819" y="5634049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CAMPO DEPORTIVO </a:t>
            </a:r>
          </a:p>
        </p:txBody>
      </p:sp>
    </p:spTree>
    <p:extLst>
      <p:ext uri="{BB962C8B-B14F-4D97-AF65-F5344CB8AC3E}">
        <p14:creationId xmlns:p14="http://schemas.microsoft.com/office/powerpoint/2010/main" val="358865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12068</TotalTime>
  <Words>41</Words>
  <Application>Microsoft Office PowerPoint</Application>
  <PresentationFormat>Presentación en pantalla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774</cp:revision>
  <cp:lastPrinted>2020-01-09T16:56:07Z</cp:lastPrinted>
  <dcterms:created xsi:type="dcterms:W3CDTF">2017-03-01T16:57:33Z</dcterms:created>
  <dcterms:modified xsi:type="dcterms:W3CDTF">2020-01-17T19:04:53Z</dcterms:modified>
</cp:coreProperties>
</file>