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56842"/>
            <a:chOff x="176860" y="200764"/>
            <a:chExt cx="8928100" cy="255684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56842"/>
              <a:chOff x="176860" y="200764"/>
              <a:chExt cx="8928100" cy="255684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LAREDO </a:t>
                </a:r>
              </a:p>
              <a:p>
                <a:pPr algn="ctr"/>
                <a:r>
                  <a:rPr lang="es-MX" sz="1200" dirty="0" smtClean="0"/>
                  <a:t>CAMINO REAL</a:t>
                </a:r>
              </a:p>
              <a:p>
                <a:pPr algn="ctr"/>
                <a:r>
                  <a:rPr lang="es-MX" sz="1200" dirty="0" smtClean="0"/>
                  <a:t>LOS ARMENDARIZ</a:t>
                </a:r>
              </a:p>
              <a:p>
                <a:pPr algn="ctr"/>
                <a:r>
                  <a:rPr lang="es-MX" sz="1200" dirty="0" smtClean="0"/>
                  <a:t>CALLE MADRIZ</a:t>
                </a:r>
              </a:p>
              <a:p>
                <a:pPr algn="ctr"/>
                <a:r>
                  <a:rPr lang="es-MX" sz="1200" dirty="0" smtClean="0"/>
                  <a:t>RIVERA DEL RIO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02/12/2019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09/12/2019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BARRIO DE GUADALUPE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9668" y="171945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1,590</a:t>
              </a:r>
            </a:p>
            <a:p>
              <a:pPr algn="ctr"/>
              <a:r>
                <a:rPr lang="es-MX" sz="1200" dirty="0" smtClean="0"/>
                <a:t>690</a:t>
              </a:r>
            </a:p>
            <a:p>
              <a:pPr algn="ctr"/>
              <a:r>
                <a:rPr lang="es-MX" sz="1200" dirty="0" smtClean="0"/>
                <a:t>1,960</a:t>
              </a:r>
            </a:p>
            <a:p>
              <a:pPr algn="ctr"/>
              <a:r>
                <a:rPr lang="es-MX" sz="1200" dirty="0" smtClean="0"/>
                <a:t>1,525</a:t>
              </a:r>
            </a:p>
            <a:p>
              <a:pPr algn="ctr"/>
              <a:r>
                <a:rPr lang="es-MX" sz="1200" dirty="0" smtClean="0"/>
                <a:t>660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081" y="2780096"/>
            <a:ext cx="2110507" cy="15828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6" y="2780096"/>
            <a:ext cx="2110507" cy="158288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6" y="4821708"/>
            <a:ext cx="2110507" cy="158288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77" y="4821708"/>
            <a:ext cx="2110507" cy="158288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669" y="4821709"/>
            <a:ext cx="2110506" cy="158288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436" y="4821708"/>
            <a:ext cx="2110506" cy="158288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779188"/>
            <a:ext cx="2060486" cy="1545365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96" y="2780096"/>
            <a:ext cx="2060486" cy="1545365"/>
          </a:xfrm>
          <a:prstGeom prst="rect">
            <a:avLst/>
          </a:prstGeom>
        </p:spPr>
      </p:pic>
      <p:sp>
        <p:nvSpPr>
          <p:cNvPr id="26" name="12 CuadroTexto"/>
          <p:cNvSpPr txBox="1"/>
          <p:nvPr/>
        </p:nvSpPr>
        <p:spPr>
          <a:xfrm>
            <a:off x="794918" y="436436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LAREDO 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823654" y="642707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REAL</a:t>
            </a:r>
          </a:p>
        </p:txBody>
      </p:sp>
      <p:sp>
        <p:nvSpPr>
          <p:cNvPr id="29" name="12 CuadroTexto"/>
          <p:cNvSpPr txBox="1"/>
          <p:nvPr/>
        </p:nvSpPr>
        <p:spPr>
          <a:xfrm>
            <a:off x="5281810" y="641531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RIVERA DEL RIO</a:t>
            </a:r>
          </a:p>
        </p:txBody>
      </p:sp>
      <p:sp>
        <p:nvSpPr>
          <p:cNvPr id="30" name="12 CuadroTexto"/>
          <p:cNvSpPr txBox="1"/>
          <p:nvPr/>
        </p:nvSpPr>
        <p:spPr>
          <a:xfrm>
            <a:off x="5393134" y="434685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MADRIZ</a:t>
            </a:r>
          </a:p>
        </p:txBody>
      </p:sp>
    </p:spTree>
    <p:extLst>
      <p:ext uri="{BB962C8B-B14F-4D97-AF65-F5344CB8AC3E}">
        <p14:creationId xmlns:p14="http://schemas.microsoft.com/office/powerpoint/2010/main" val="32893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12068</TotalTime>
  <Words>51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774</cp:revision>
  <cp:lastPrinted>2020-01-09T16:56:07Z</cp:lastPrinted>
  <dcterms:created xsi:type="dcterms:W3CDTF">2017-03-01T16:57:33Z</dcterms:created>
  <dcterms:modified xsi:type="dcterms:W3CDTF">2020-01-17T19:06:08Z</dcterms:modified>
</cp:coreProperties>
</file>