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PRINCIPAL MONTE DE SAN RAFAEL </a:t>
                </a:r>
              </a:p>
              <a:p>
                <a:pPr algn="ctr"/>
                <a:r>
                  <a:rPr lang="es-MX" sz="1200" dirty="0" smtClean="0"/>
                  <a:t>CALLE LOS LIMONES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04/12/2019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06/12/2019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SAN CRISTOBAL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9668" y="1723720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6,870</a:t>
              </a:r>
            </a:p>
            <a:p>
              <a:pPr algn="ctr"/>
              <a:r>
                <a:rPr lang="es-MX" sz="1200" dirty="0" smtClean="0"/>
                <a:t>2,910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77" y="4310355"/>
            <a:ext cx="3468374" cy="195096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77" y="2187823"/>
            <a:ext cx="3468374" cy="195096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85" y="2181118"/>
            <a:ext cx="2042312" cy="272308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482" y="2181118"/>
            <a:ext cx="2042312" cy="2723083"/>
          </a:xfrm>
          <a:prstGeom prst="rect">
            <a:avLst/>
          </a:prstGeom>
        </p:spPr>
      </p:pic>
      <p:sp>
        <p:nvSpPr>
          <p:cNvPr id="21" name="12 CuadroTexto"/>
          <p:cNvSpPr txBox="1"/>
          <p:nvPr/>
        </p:nvSpPr>
        <p:spPr>
          <a:xfrm>
            <a:off x="604194" y="505500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PRINCIPAL MONTE DE SAN RAFAEL </a:t>
            </a:r>
          </a:p>
        </p:txBody>
      </p:sp>
      <p:sp>
        <p:nvSpPr>
          <p:cNvPr id="23" name="12 CuadroTexto"/>
          <p:cNvSpPr txBox="1"/>
          <p:nvPr/>
        </p:nvSpPr>
        <p:spPr>
          <a:xfrm>
            <a:off x="4761942" y="626200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LOS LIMONES </a:t>
            </a:r>
          </a:p>
        </p:txBody>
      </p:sp>
    </p:spTree>
    <p:extLst>
      <p:ext uri="{BB962C8B-B14F-4D97-AF65-F5344CB8AC3E}">
        <p14:creationId xmlns:p14="http://schemas.microsoft.com/office/powerpoint/2010/main" val="9907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12068</TotalTime>
  <Words>43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774</cp:revision>
  <cp:lastPrinted>2020-01-09T16:56:07Z</cp:lastPrinted>
  <dcterms:created xsi:type="dcterms:W3CDTF">2017-03-01T16:57:33Z</dcterms:created>
  <dcterms:modified xsi:type="dcterms:W3CDTF">2020-01-17T19:06:29Z</dcterms:modified>
</cp:coreProperties>
</file>