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0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187510"/>
            <a:chOff x="176860" y="200764"/>
            <a:chExt cx="8928100" cy="2187510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187510"/>
              <a:chOff x="176860" y="200764"/>
              <a:chExt cx="8928100" cy="2187510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DICIEMBRE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CAMPO DEPORTIVO </a:t>
                </a:r>
              </a:p>
              <a:p>
                <a:pPr algn="ctr"/>
                <a:r>
                  <a:rPr lang="es-MX" sz="1200" dirty="0" smtClean="0"/>
                  <a:t>CARRIL DE CARRERAS #1</a:t>
                </a:r>
              </a:p>
              <a:p>
                <a:pPr algn="ctr"/>
                <a:r>
                  <a:rPr lang="es-MX" sz="1200" dirty="0" smtClean="0"/>
                  <a:t>CARRIL DE CARRERAS #2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09/12/2019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10/12/2019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EL JARALILLO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9668" y="1723720"/>
              <a:ext cx="881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5,600</a:t>
              </a:r>
            </a:p>
            <a:p>
              <a:pPr algn="ctr"/>
              <a:r>
                <a:rPr lang="es-MX" sz="1200" dirty="0" smtClean="0"/>
                <a:t>2,300</a:t>
              </a:r>
            </a:p>
            <a:p>
              <a:pPr algn="ctr"/>
              <a:r>
                <a:rPr lang="es-MX" sz="1200" dirty="0" smtClean="0"/>
                <a:t>3,360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538" y="2372489"/>
            <a:ext cx="1577353" cy="210313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493" y="2372489"/>
            <a:ext cx="1577353" cy="210313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081" y="4654096"/>
            <a:ext cx="1588376" cy="211783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289" y="4656083"/>
            <a:ext cx="1588376" cy="2117834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97" y="2350394"/>
            <a:ext cx="1593924" cy="2125232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032" y="2372489"/>
            <a:ext cx="1593924" cy="2125232"/>
          </a:xfrm>
          <a:prstGeom prst="rect">
            <a:avLst/>
          </a:prstGeom>
        </p:spPr>
      </p:pic>
      <p:sp>
        <p:nvSpPr>
          <p:cNvPr id="23" name="12 CuadroTexto"/>
          <p:cNvSpPr txBox="1"/>
          <p:nvPr/>
        </p:nvSpPr>
        <p:spPr>
          <a:xfrm>
            <a:off x="1580543" y="3081933"/>
            <a:ext cx="1367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CARRIL DE CARRERAS #1</a:t>
            </a:r>
          </a:p>
        </p:txBody>
      </p:sp>
      <p:sp>
        <p:nvSpPr>
          <p:cNvPr id="24" name="12 CuadroTexto"/>
          <p:cNvSpPr txBox="1"/>
          <p:nvPr/>
        </p:nvSpPr>
        <p:spPr>
          <a:xfrm>
            <a:off x="6079911" y="3081933"/>
            <a:ext cx="1385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CARRIL DE CARRERAS #2</a:t>
            </a:r>
          </a:p>
        </p:txBody>
      </p:sp>
      <p:sp>
        <p:nvSpPr>
          <p:cNvPr id="25" name="12 CuadroTexto"/>
          <p:cNvSpPr txBox="1"/>
          <p:nvPr/>
        </p:nvSpPr>
        <p:spPr>
          <a:xfrm>
            <a:off x="5639668" y="5588111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CAMPO DEPORTIVO </a:t>
            </a:r>
          </a:p>
        </p:txBody>
      </p:sp>
    </p:spTree>
    <p:extLst>
      <p:ext uri="{BB962C8B-B14F-4D97-AF65-F5344CB8AC3E}">
        <p14:creationId xmlns:p14="http://schemas.microsoft.com/office/powerpoint/2010/main" val="18940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12068</TotalTime>
  <Words>50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774</cp:revision>
  <cp:lastPrinted>2020-01-09T16:56:07Z</cp:lastPrinted>
  <dcterms:created xsi:type="dcterms:W3CDTF">2017-03-01T16:57:33Z</dcterms:created>
  <dcterms:modified xsi:type="dcterms:W3CDTF">2020-01-17T19:06:53Z</dcterms:modified>
</cp:coreProperties>
</file>