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VELAZQUEZ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09/12/2019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09/12/2019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TEPETATE EN LA COMUNIDAD EL LIEBRERO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588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41" y="4497665"/>
            <a:ext cx="3184634" cy="179135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236" y="4457808"/>
            <a:ext cx="3184634" cy="179135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41" y="2415101"/>
            <a:ext cx="3184634" cy="179135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236" y="2415101"/>
            <a:ext cx="3184634" cy="179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12069</TotalTime>
  <Words>26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774</cp:revision>
  <cp:lastPrinted>2020-01-09T16:56:07Z</cp:lastPrinted>
  <dcterms:created xsi:type="dcterms:W3CDTF">2017-03-01T16:57:33Z</dcterms:created>
  <dcterms:modified xsi:type="dcterms:W3CDTF">2020-01-17T19:07:19Z</dcterms:modified>
</cp:coreProperties>
</file>