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34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90799" autoAdjust="0"/>
  </p:normalViewPr>
  <p:slideViewPr>
    <p:cSldViewPr snapToGrid="0" showGuides="1">
      <p:cViewPr varScale="1">
        <p:scale>
          <a:sx n="105" d="100"/>
          <a:sy n="105" d="100"/>
        </p:scale>
        <p:origin x="2352" y="102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215900" y="335262"/>
            <a:ext cx="8928100" cy="1818178"/>
            <a:chOff x="176860" y="200764"/>
            <a:chExt cx="8928100" cy="1818178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1818178"/>
              <a:chOff x="176860" y="200764"/>
              <a:chExt cx="8928100" cy="1818178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DICIEMBRE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544566" y="174194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CALLE  MEXICO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09/12/2019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11/12/2019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REVESTIMIENTO CON CASCAJO EN LA COMUNIDAD BARRIO DE GUADALUPE DEL MEZQUITILLO</a:t>
                </a:r>
              </a:p>
            </p:txBody>
          </p:sp>
        </p:grp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sp>
        <p:nvSpPr>
          <p:cNvPr id="21" name="16 CuadroTexto"/>
          <p:cNvSpPr txBox="1"/>
          <p:nvPr/>
        </p:nvSpPr>
        <p:spPr>
          <a:xfrm>
            <a:off x="5330592" y="1767247"/>
            <a:ext cx="145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1,115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4" y="4500378"/>
            <a:ext cx="3729313" cy="20977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76" y="2304077"/>
            <a:ext cx="3729313" cy="20977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4" y="2304078"/>
            <a:ext cx="3729313" cy="20977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76" y="4500378"/>
            <a:ext cx="3729313" cy="209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12069</TotalTime>
  <Words>29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775</cp:revision>
  <cp:lastPrinted>2020-01-09T16:56:07Z</cp:lastPrinted>
  <dcterms:created xsi:type="dcterms:W3CDTF">2017-03-01T16:57:33Z</dcterms:created>
  <dcterms:modified xsi:type="dcterms:W3CDTF">2020-01-17T19:07:43Z</dcterms:modified>
</cp:coreProperties>
</file>