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VERACRUZ </a:t>
                </a:r>
              </a:p>
              <a:p>
                <a:pPr algn="ctr"/>
                <a:r>
                  <a:rPr lang="es-MX" sz="1200" dirty="0" smtClean="0"/>
                  <a:t>CALLE TRES MARIAS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10/12/2019</a:t>
                </a:r>
              </a:p>
              <a:p>
                <a:pPr algn="ctr"/>
                <a:r>
                  <a:rPr lang="es-MX" sz="1200" dirty="0" smtClean="0"/>
                  <a:t>13/12/2019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10/12/2019</a:t>
                </a:r>
              </a:p>
              <a:p>
                <a:pPr algn="ctr"/>
                <a:r>
                  <a:rPr lang="es-MX" sz="1200" dirty="0" smtClean="0"/>
                  <a:t>17/12/2019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HIDALGO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9668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1,920</a:t>
              </a:r>
            </a:p>
            <a:p>
              <a:pPr algn="ctr"/>
              <a:r>
                <a:rPr lang="es-MX" sz="1200" dirty="0" smtClean="0"/>
                <a:t>3,075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898" y="4582736"/>
            <a:ext cx="2600744" cy="195055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4582736"/>
            <a:ext cx="2600744" cy="195055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898" y="2324282"/>
            <a:ext cx="2619784" cy="196483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2317340"/>
            <a:ext cx="2619784" cy="196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12070</TotalTime>
  <Words>30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2020-01-17T19:08:13Z</dcterms:modified>
</cp:coreProperties>
</file>