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523" r:id="rId2"/>
  </p:sldIdLst>
  <p:sldSz cx="9144000" cy="6858000" type="screen4x3"/>
  <p:notesSz cx="7045325" cy="9345613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748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9C99"/>
    <a:srgbClr val="E1427A"/>
    <a:srgbClr val="009C98"/>
    <a:srgbClr val="DE447A"/>
    <a:srgbClr val="E0437A"/>
    <a:srgbClr val="FB86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927" autoAdjust="0"/>
    <p:restoredTop sz="90799" autoAdjust="0"/>
  </p:normalViewPr>
  <p:slideViewPr>
    <p:cSldViewPr snapToGrid="0" showGuides="1">
      <p:cViewPr varScale="1">
        <p:scale>
          <a:sx n="105" d="100"/>
          <a:sy n="105" d="100"/>
        </p:scale>
        <p:origin x="2352" y="102"/>
      </p:cViewPr>
      <p:guideLst>
        <p:guide orient="horz" pos="2160"/>
        <p:guide orient="horz" pos="1748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90975" y="1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r">
              <a:defRPr sz="1200"/>
            </a:lvl1pPr>
          </a:lstStyle>
          <a:p>
            <a:fld id="{536C0E0E-8A27-4855-A4E0-858952B53934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420813" y="1168400"/>
            <a:ext cx="4203700" cy="31543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9" tIns="45719" rIns="91439" bIns="45719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4850" y="4497389"/>
            <a:ext cx="5635625" cy="3679825"/>
          </a:xfrm>
          <a:prstGeom prst="rect">
            <a:avLst/>
          </a:prstGeom>
        </p:spPr>
        <p:txBody>
          <a:bodyPr vert="horz" lIns="91439" tIns="45719" rIns="91439" bIns="4571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1" y="8877300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90975" y="8877300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r">
              <a:defRPr sz="1200"/>
            </a:lvl1pPr>
          </a:lstStyle>
          <a:p>
            <a:fld id="{C96199B6-2CBC-40BF-B02D-C9FB30E22F4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9325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5416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6825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2628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93298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68076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392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6476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498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1022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0694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15275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9394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o 9"/>
          <p:cNvGrpSpPr/>
          <p:nvPr/>
        </p:nvGrpSpPr>
        <p:grpSpPr>
          <a:xfrm>
            <a:off x="176860" y="200764"/>
            <a:ext cx="8928100" cy="2372176"/>
            <a:chOff x="176860" y="200764"/>
            <a:chExt cx="8928100" cy="2372176"/>
          </a:xfrm>
        </p:grpSpPr>
        <p:grpSp>
          <p:nvGrpSpPr>
            <p:cNvPr id="22" name="21 Grupo"/>
            <p:cNvGrpSpPr/>
            <p:nvPr/>
          </p:nvGrpSpPr>
          <p:grpSpPr>
            <a:xfrm>
              <a:off x="176860" y="200764"/>
              <a:ext cx="8928100" cy="2372176"/>
              <a:chOff x="176860" y="200764"/>
              <a:chExt cx="8928100" cy="2372176"/>
            </a:xfrm>
          </p:grpSpPr>
          <p:sp>
            <p:nvSpPr>
              <p:cNvPr id="4" name="3 CuadroTexto"/>
              <p:cNvSpPr txBox="1"/>
              <p:nvPr/>
            </p:nvSpPr>
            <p:spPr>
              <a:xfrm>
                <a:off x="5076056" y="200764"/>
                <a:ext cx="3744416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2000" b="1" dirty="0" smtClean="0"/>
                  <a:t>REPORTE MES DE DICIEMBRE</a:t>
                </a:r>
              </a:p>
              <a:p>
                <a:pPr algn="ctr"/>
                <a:r>
                  <a:rPr lang="es-MX" sz="2000" b="1" dirty="0" smtClean="0"/>
                  <a:t>MAQUINARIA</a:t>
                </a:r>
                <a:endParaRPr lang="es-MX" sz="2000" b="1" dirty="0"/>
              </a:p>
            </p:txBody>
          </p:sp>
          <p:sp>
            <p:nvSpPr>
              <p:cNvPr id="6" name="5 CuadroTexto"/>
              <p:cNvSpPr txBox="1"/>
              <p:nvPr/>
            </p:nvSpPr>
            <p:spPr>
              <a:xfrm>
                <a:off x="2438081" y="1495980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CONCEPTO</a:t>
                </a:r>
                <a:endParaRPr lang="es-MX" sz="1200" b="1" dirty="0"/>
              </a:p>
            </p:txBody>
          </p:sp>
          <p:sp>
            <p:nvSpPr>
              <p:cNvPr id="7" name="6 CuadroTexto"/>
              <p:cNvSpPr txBox="1"/>
              <p:nvPr/>
            </p:nvSpPr>
            <p:spPr>
              <a:xfrm>
                <a:off x="271751" y="1498915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FECHA INICIO</a:t>
                </a:r>
                <a:endParaRPr lang="es-MX" sz="1200" b="1" dirty="0"/>
              </a:p>
            </p:txBody>
          </p:sp>
          <p:sp>
            <p:nvSpPr>
              <p:cNvPr id="8" name="7 CuadroTexto"/>
              <p:cNvSpPr txBox="1"/>
              <p:nvPr/>
            </p:nvSpPr>
            <p:spPr>
              <a:xfrm>
                <a:off x="4277457" y="1490250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UNIDAD</a:t>
                </a:r>
                <a:endParaRPr lang="es-MX" sz="1200" b="1" dirty="0"/>
              </a:p>
            </p:txBody>
          </p:sp>
          <p:sp>
            <p:nvSpPr>
              <p:cNvPr id="11" name="10 CuadroTexto"/>
              <p:cNvSpPr txBox="1"/>
              <p:nvPr/>
            </p:nvSpPr>
            <p:spPr>
              <a:xfrm>
                <a:off x="5330592" y="1490249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CANTIDAD</a:t>
                </a:r>
                <a:endParaRPr lang="es-MX" sz="1200" b="1" dirty="0"/>
              </a:p>
            </p:txBody>
          </p:sp>
          <p:sp>
            <p:nvSpPr>
              <p:cNvPr id="12" name="11 CuadroTexto"/>
              <p:cNvSpPr txBox="1"/>
              <p:nvPr/>
            </p:nvSpPr>
            <p:spPr>
              <a:xfrm>
                <a:off x="6878664" y="1490248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FECHA TERMINO</a:t>
                </a:r>
                <a:endParaRPr lang="es-MX" sz="1200" b="1" dirty="0"/>
              </a:p>
            </p:txBody>
          </p:sp>
          <p:sp>
            <p:nvSpPr>
              <p:cNvPr id="13" name="12 CuadroTexto"/>
              <p:cNvSpPr txBox="1"/>
              <p:nvPr/>
            </p:nvSpPr>
            <p:spPr>
              <a:xfrm>
                <a:off x="1544566" y="1741943"/>
                <a:ext cx="3096344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CALLE LUIS H. DUCOING</a:t>
                </a:r>
              </a:p>
              <a:p>
                <a:pPr algn="ctr"/>
                <a:r>
                  <a:rPr lang="es-MX" sz="1200" dirty="0" smtClean="0"/>
                  <a:t>CAMINO MEXIQUITO –LAS TORTUGAS</a:t>
                </a:r>
              </a:p>
              <a:p>
                <a:pPr algn="ctr"/>
                <a:r>
                  <a:rPr lang="es-MX" sz="1200" dirty="0" smtClean="0"/>
                  <a:t>CARRIL DE CARRERAS</a:t>
                </a:r>
              </a:p>
              <a:p>
                <a:pPr algn="ctr"/>
                <a:r>
                  <a:rPr lang="es-MX" sz="1200" dirty="0" smtClean="0"/>
                  <a:t>CALLE DEL DELEGADO </a:t>
                </a:r>
              </a:p>
            </p:txBody>
          </p:sp>
          <p:sp>
            <p:nvSpPr>
              <p:cNvPr id="14" name="13 CuadroTexto"/>
              <p:cNvSpPr txBox="1"/>
              <p:nvPr/>
            </p:nvSpPr>
            <p:spPr>
              <a:xfrm>
                <a:off x="271752" y="1739252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11/12/2019 </a:t>
                </a:r>
                <a:endParaRPr lang="es-MX" sz="1200" dirty="0"/>
              </a:p>
            </p:txBody>
          </p:sp>
          <p:sp>
            <p:nvSpPr>
              <p:cNvPr id="17" name="16 CuadroTexto"/>
              <p:cNvSpPr txBox="1"/>
              <p:nvPr/>
            </p:nvSpPr>
            <p:spPr>
              <a:xfrm>
                <a:off x="6829982" y="1739252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18/12/2019</a:t>
                </a:r>
              </a:p>
            </p:txBody>
          </p:sp>
          <p:sp>
            <p:nvSpPr>
              <p:cNvPr id="19" name="18 CuadroTexto"/>
              <p:cNvSpPr txBox="1"/>
              <p:nvPr/>
            </p:nvSpPr>
            <p:spPr>
              <a:xfrm>
                <a:off x="176860" y="1152039"/>
                <a:ext cx="89281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600" b="1" dirty="0" smtClean="0"/>
                  <a:t>RENIVELACION EN LA COMUNIDAD DE MEXIQUITO </a:t>
                </a:r>
              </a:p>
              <a:p>
                <a:pPr algn="ctr"/>
                <a:endParaRPr lang="es-MX" sz="1600" b="1" dirty="0" smtClean="0"/>
              </a:p>
            </p:txBody>
          </p:sp>
        </p:grpSp>
        <p:sp>
          <p:nvSpPr>
            <p:cNvPr id="18" name="12 CuadroTexto"/>
            <p:cNvSpPr txBox="1"/>
            <p:nvPr/>
          </p:nvSpPr>
          <p:spPr>
            <a:xfrm>
              <a:off x="5621853" y="1718390"/>
              <a:ext cx="88114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4,290</a:t>
              </a:r>
            </a:p>
            <a:p>
              <a:pPr algn="ctr"/>
              <a:r>
                <a:rPr lang="es-MX" sz="1200" dirty="0" smtClean="0"/>
                <a:t>4,900</a:t>
              </a:r>
            </a:p>
            <a:p>
              <a:pPr algn="ctr"/>
              <a:r>
                <a:rPr lang="es-MX" sz="1200" dirty="0" smtClean="0"/>
                <a:t>3,200</a:t>
              </a:r>
            </a:p>
            <a:p>
              <a:pPr algn="ctr"/>
              <a:r>
                <a:rPr lang="es-MX" sz="1200" dirty="0" smtClean="0"/>
                <a:t>3,950</a:t>
              </a:r>
            </a:p>
          </p:txBody>
        </p:sp>
        <p:sp>
          <p:nvSpPr>
            <p:cNvPr id="20" name="12 CuadroTexto"/>
            <p:cNvSpPr txBox="1"/>
            <p:nvPr/>
          </p:nvSpPr>
          <p:spPr>
            <a:xfrm>
              <a:off x="4563476" y="1719453"/>
              <a:ext cx="88114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M2</a:t>
              </a:r>
            </a:p>
            <a:p>
              <a:pPr algn="ctr"/>
              <a:r>
                <a:rPr lang="es-MX" sz="1200" dirty="0" smtClean="0"/>
                <a:t>M2</a:t>
              </a:r>
            </a:p>
            <a:p>
              <a:pPr algn="ctr"/>
              <a:r>
                <a:rPr lang="es-MX" sz="1200" dirty="0" smtClean="0"/>
                <a:t>M2</a:t>
              </a:r>
            </a:p>
            <a:p>
              <a:pPr algn="ctr"/>
              <a:r>
                <a:rPr lang="es-MX" sz="1200" dirty="0" smtClean="0"/>
                <a:t>M2</a:t>
              </a:r>
            </a:p>
          </p:txBody>
        </p:sp>
      </p:grpSp>
      <p:pic>
        <p:nvPicPr>
          <p:cNvPr id="16" name="Imagen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300" y="43031"/>
            <a:ext cx="3483546" cy="1152039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311094" y="2572940"/>
            <a:ext cx="1160335" cy="1547115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86667" y="2572940"/>
            <a:ext cx="2062820" cy="1547115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6238" y="4483515"/>
            <a:ext cx="1438160" cy="1917546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3269" y="4483515"/>
            <a:ext cx="1438160" cy="1917546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2714" y="2572940"/>
            <a:ext cx="1324498" cy="1765997"/>
          </a:xfrm>
          <a:prstGeom prst="rect">
            <a:avLst/>
          </a:prstGeom>
        </p:spPr>
      </p:pic>
      <p:pic>
        <p:nvPicPr>
          <p:cNvPr id="21" name="Imagen 2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9172" y="2549387"/>
            <a:ext cx="1324498" cy="1765997"/>
          </a:xfrm>
          <a:prstGeom prst="rect">
            <a:avLst/>
          </a:prstGeom>
        </p:spPr>
      </p:pic>
      <p:pic>
        <p:nvPicPr>
          <p:cNvPr id="23" name="Imagen 22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7543" y="4724929"/>
            <a:ext cx="1325923" cy="1767897"/>
          </a:xfrm>
          <a:prstGeom prst="rect">
            <a:avLst/>
          </a:prstGeom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2714" y="4727100"/>
            <a:ext cx="1324498" cy="1765997"/>
          </a:xfrm>
          <a:prstGeom prst="rect">
            <a:avLst/>
          </a:prstGeom>
        </p:spPr>
      </p:pic>
      <p:sp>
        <p:nvSpPr>
          <p:cNvPr id="26" name="12 CuadroTexto"/>
          <p:cNvSpPr txBox="1"/>
          <p:nvPr/>
        </p:nvSpPr>
        <p:spPr>
          <a:xfrm>
            <a:off x="1434213" y="4118255"/>
            <a:ext cx="30963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/>
              <a:t>CALLE LUIS H. DUCOING</a:t>
            </a:r>
          </a:p>
        </p:txBody>
      </p:sp>
      <p:sp>
        <p:nvSpPr>
          <p:cNvPr id="27" name="12 CuadroTexto"/>
          <p:cNvSpPr txBox="1"/>
          <p:nvPr/>
        </p:nvSpPr>
        <p:spPr>
          <a:xfrm>
            <a:off x="1181113" y="6397460"/>
            <a:ext cx="30963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/>
              <a:t>CAMINO MEXIQUITO –LAS TORTUGAS</a:t>
            </a:r>
          </a:p>
        </p:txBody>
      </p:sp>
      <p:sp>
        <p:nvSpPr>
          <p:cNvPr id="28" name="12 CuadroTexto"/>
          <p:cNvSpPr txBox="1"/>
          <p:nvPr/>
        </p:nvSpPr>
        <p:spPr>
          <a:xfrm>
            <a:off x="5186819" y="4342781"/>
            <a:ext cx="30963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/>
              <a:t>CARRIL DE CARRERAS</a:t>
            </a:r>
          </a:p>
        </p:txBody>
      </p:sp>
      <p:sp>
        <p:nvSpPr>
          <p:cNvPr id="29" name="12 CuadroTexto"/>
          <p:cNvSpPr txBox="1"/>
          <p:nvPr/>
        </p:nvSpPr>
        <p:spPr>
          <a:xfrm>
            <a:off x="5227543" y="6475418"/>
            <a:ext cx="30963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/>
              <a:t>CALLE DEL DELEGADO </a:t>
            </a:r>
          </a:p>
        </p:txBody>
      </p:sp>
    </p:spTree>
    <p:extLst>
      <p:ext uri="{BB962C8B-B14F-4D97-AF65-F5344CB8AC3E}">
        <p14:creationId xmlns:p14="http://schemas.microsoft.com/office/powerpoint/2010/main" val="585623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12070</TotalTime>
  <Words>60</Words>
  <Application>Microsoft Office PowerPoint</Application>
  <PresentationFormat>Presentación en pantalla (4:3)</PresentationFormat>
  <Paragraphs>26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Sandra</dc:creator>
  <cp:lastModifiedBy>Direccion de obras publicas municipio san francisco</cp:lastModifiedBy>
  <cp:revision>775</cp:revision>
  <cp:lastPrinted>2020-01-09T16:56:07Z</cp:lastPrinted>
  <dcterms:created xsi:type="dcterms:W3CDTF">2017-03-01T16:57:33Z</dcterms:created>
  <dcterms:modified xsi:type="dcterms:W3CDTF">2020-01-17T19:08:51Z</dcterms:modified>
</cp:coreProperties>
</file>