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CARRIL PARA CARRERAS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11/12/2019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11/12/2019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TANQUES DEL MEZQUITILLO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597247" y="1735751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2,000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865" y="4421150"/>
            <a:ext cx="2847707" cy="213578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865" y="2152156"/>
            <a:ext cx="2847707" cy="21357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749" y="4421150"/>
            <a:ext cx="2847707" cy="213578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750" y="2152156"/>
            <a:ext cx="2847707" cy="213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12071</TotalTime>
  <Words>26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2020-01-17T19:09:25Z</dcterms:modified>
</cp:coreProperties>
</file>