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90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187510"/>
              <a:chOff x="176860" y="200764"/>
              <a:chExt cx="8928100" cy="218751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PARA CARRERAS</a:t>
                </a:r>
              </a:p>
              <a:p>
                <a:pPr algn="ctr"/>
                <a:r>
                  <a:rPr lang="es-MX" sz="1200" dirty="0" smtClean="0"/>
                  <a:t>TERRENO PARA ESTACIONAMIENTO </a:t>
                </a:r>
              </a:p>
              <a:p>
                <a:pPr algn="ctr"/>
                <a:r>
                  <a:rPr lang="es-MX" sz="1200" dirty="0" smtClean="0"/>
                  <a:t>CALLE 5 DE MAYO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MAGUEY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62820" y="1703204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2,700</a:t>
              </a:r>
            </a:p>
            <a:p>
              <a:pPr algn="ctr"/>
              <a:r>
                <a:rPr lang="es-MX" sz="1200" dirty="0" smtClean="0"/>
                <a:t>2,100</a:t>
              </a:r>
            </a:p>
            <a:p>
              <a:pPr algn="ctr"/>
              <a:r>
                <a:rPr lang="es-MX" sz="1200" dirty="0" smtClean="0"/>
                <a:t>7,200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28" y="4550067"/>
            <a:ext cx="2680138" cy="201010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0" y="2420220"/>
            <a:ext cx="2680138" cy="20101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115" y="2420220"/>
            <a:ext cx="2680138" cy="20101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969" y="4550067"/>
            <a:ext cx="2680138" cy="201010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30" y="2428031"/>
            <a:ext cx="2638081" cy="197856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810" y="4548148"/>
            <a:ext cx="2638081" cy="1978561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204497" y="653483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PARA CARRERAS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2934466" y="659111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 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5715006" y="65204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5 DE MAYO </a:t>
            </a:r>
          </a:p>
        </p:txBody>
      </p:sp>
    </p:spTree>
    <p:extLst>
      <p:ext uri="{BB962C8B-B14F-4D97-AF65-F5344CB8AC3E}">
        <p14:creationId xmlns:p14="http://schemas.microsoft.com/office/powerpoint/2010/main" val="12048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12071</TotalTime>
  <Words>46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2020-01-17T19:10:02Z</dcterms:modified>
</cp:coreProperties>
</file>