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DE LA PIEDRERA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13/12/2019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TEPETATE EN LA COMUNIDAD DE SAN ISIDRO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800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03" y="4567939"/>
            <a:ext cx="3510455" cy="19746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07" y="2294880"/>
            <a:ext cx="3510455" cy="197463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2294880"/>
            <a:ext cx="3510455" cy="197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12072</TotalTime>
  <Words>29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776</cp:revision>
  <cp:lastPrinted>2020-01-09T16:56:07Z</cp:lastPrinted>
  <dcterms:created xsi:type="dcterms:W3CDTF">2017-03-01T16:57:33Z</dcterms:created>
  <dcterms:modified xsi:type="dcterms:W3CDTF">2020-01-17T19:10:53Z</dcterms:modified>
</cp:coreProperties>
</file>