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SAN MARCOS A LIB. SUR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SANTA FE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1,900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4404013"/>
            <a:ext cx="3024124" cy="226809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4422764"/>
            <a:ext cx="3024124" cy="226809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2056090"/>
            <a:ext cx="3024124" cy="226809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068157"/>
            <a:ext cx="3024124" cy="226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2020-01-17T19:11:21Z</dcterms:modified>
</cp:coreProperties>
</file>