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>
        <p:scale>
          <a:sx n="125" d="100"/>
          <a:sy n="125" d="100"/>
        </p:scale>
        <p:origin x="1752" y="-348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LERDO DE TEJADA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17/12/2019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17/12/2019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COLONIA MONTE VERDE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1,160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937" y="4291531"/>
            <a:ext cx="2743520" cy="205764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937" y="2116920"/>
            <a:ext cx="2743520" cy="205764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201" y="2105456"/>
            <a:ext cx="2743520" cy="205764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201" y="4291531"/>
            <a:ext cx="2743520" cy="205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38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12079</TotalTime>
  <Words>26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775</cp:revision>
  <cp:lastPrinted>2020-01-09T16:56:07Z</cp:lastPrinted>
  <dcterms:created xsi:type="dcterms:W3CDTF">2017-03-01T16:57:33Z</dcterms:created>
  <dcterms:modified xsi:type="dcterms:W3CDTF">2020-01-17T19:19:10Z</dcterms:modified>
</cp:coreProperties>
</file>