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8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18178"/>
            <a:chOff x="176860" y="200764"/>
            <a:chExt cx="8928100" cy="181817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DICIEMBRE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PASEO DE LAS LOMAS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18/12/2019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18/12/2019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EL BARRIO DE SAN ANTONIO 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790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796" y="2075023"/>
            <a:ext cx="2705396" cy="202904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866" y="2080755"/>
            <a:ext cx="2705396" cy="202904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866" y="4312001"/>
            <a:ext cx="2705396" cy="202904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796" y="4312001"/>
            <a:ext cx="2705396" cy="202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6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12072</TotalTime>
  <Words>28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775</cp:revision>
  <cp:lastPrinted>2020-01-09T16:56:07Z</cp:lastPrinted>
  <dcterms:created xsi:type="dcterms:W3CDTF">2017-03-01T16:57:33Z</dcterms:created>
  <dcterms:modified xsi:type="dcterms:W3CDTF">2020-01-17T19:19:38Z</dcterms:modified>
</cp:coreProperties>
</file>