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GUANAJUATO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18/12/2019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18/12/2019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SANTA MARIA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1,600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79" y="4478895"/>
            <a:ext cx="3371512" cy="189647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23" y="4401568"/>
            <a:ext cx="2982083" cy="22365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79" y="2087807"/>
            <a:ext cx="2982083" cy="223656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624" y="2091974"/>
            <a:ext cx="2982083" cy="223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12073</TotalTime>
  <Words>24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2020-01-17T19:20:08Z</dcterms:modified>
</cp:coreProperties>
</file>