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DICIEMBRE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HACIENDA DE SANTA MARIA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19/12/2019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19/12/2019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EX HACIENDA DE SANTIAGO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3,150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84" y="2197431"/>
            <a:ext cx="3447393" cy="193915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193225"/>
            <a:ext cx="3447393" cy="193915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83" y="4361589"/>
            <a:ext cx="3447393" cy="193915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5" y="4361589"/>
            <a:ext cx="3447393" cy="193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2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12073</TotalTime>
  <Words>29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775</cp:revision>
  <cp:lastPrinted>2020-01-09T16:56:07Z</cp:lastPrinted>
  <dcterms:created xsi:type="dcterms:W3CDTF">2017-03-01T16:57:33Z</dcterms:created>
  <dcterms:modified xsi:type="dcterms:W3CDTF">2020-01-17T19:21:25Z</dcterms:modified>
</cp:coreProperties>
</file>