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9" d="100"/>
          <a:sy n="109" d="100"/>
        </p:scale>
        <p:origin x="2178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"ALUMBRADO PUBLICO EN CALLE PRIVADA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REMEDIOS“.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85,951.36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TRABAJOS</a:t>
            </a:r>
          </a:p>
          <a:p>
            <a:endParaRPr lang="es-MX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SUMINISTRO Y COLOCACION DE POSTE DE CONCRETO 12-750.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SUMINISTRO Y COLOCACION DE LUMINARIO LED DE 50 AMP.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SUMINISTRO Y COLOCACION DE BRAZO PARA LUMINARIO.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COLOCACION DE CABLE NEUTRANEL 2+1.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PROYECTO Y TRAMITES PARA LIBRAZA.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656185" cy="4308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OCTUBRE- DICIEMBRE</a:t>
            </a:r>
            <a:endParaRPr lang="es-MX" sz="11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56818"/>
            <a:ext cx="3493329" cy="261999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48020"/>
            <a:ext cx="3493329" cy="261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2476</TotalTime>
  <Words>77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"ALUMBRADO PUBLICO EN CALLE PRIVADA REMEDIOS“.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Direccion de obras publicas municipio san francisco</cp:lastModifiedBy>
  <cp:revision>186</cp:revision>
  <cp:lastPrinted>2019-02-27T16:18:16Z</cp:lastPrinted>
  <dcterms:created xsi:type="dcterms:W3CDTF">2013-12-18T17:15:12Z</dcterms:created>
  <dcterms:modified xsi:type="dcterms:W3CDTF">2020-01-17T21:49:10Z</dcterms:modified>
</cp:coreProperties>
</file>