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62" r:id="rId2"/>
  </p:sldMasterIdLst>
  <p:notesMasterIdLst>
    <p:notesMasterId r:id="rId4"/>
  </p:notesMasterIdLst>
  <p:handoutMasterIdLst>
    <p:handoutMasterId r:id="rId5"/>
  </p:handoutMasterIdLst>
  <p:sldIdLst>
    <p:sldId id="315" r:id="rId3"/>
  </p:sldIdLst>
  <p:sldSz cx="12179300" cy="9134475" type="ledger"/>
  <p:notesSz cx="7077075" cy="9345613"/>
  <p:defaultTextStyle>
    <a:defPPr>
      <a:defRPr lang="es-MX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77">
          <p15:clr>
            <a:srgbClr val="A4A3A4"/>
          </p15:clr>
        </p15:guide>
        <p15:guide id="4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99FF33"/>
    <a:srgbClr val="FF0066"/>
    <a:srgbClr val="0CB8A4"/>
    <a:srgbClr val="FF3300"/>
    <a:srgbClr val="00CC00"/>
    <a:srgbClr val="00B050"/>
    <a:srgbClr val="FF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29" autoAdjust="0"/>
    <p:restoredTop sz="92396" autoAdjust="0"/>
  </p:normalViewPr>
  <p:slideViewPr>
    <p:cSldViewPr>
      <p:cViewPr varScale="1">
        <p:scale>
          <a:sx n="66" d="100"/>
          <a:sy n="66" d="100"/>
        </p:scale>
        <p:origin x="96" y="510"/>
      </p:cViewPr>
      <p:guideLst>
        <p:guide orient="horz" pos="2160"/>
        <p:guide pos="2880"/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6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700088"/>
            <a:ext cx="4673600" cy="350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39167"/>
            <a:ext cx="5661660" cy="4205526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6" y="8876710"/>
            <a:ext cx="3066733" cy="467281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526832" y="1193925"/>
            <a:ext cx="11211011" cy="30417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117" y="251258"/>
            <a:ext cx="2110034" cy="77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30559" y="1467763"/>
            <a:ext cx="4506341" cy="1169213"/>
          </a:xfrm>
        </p:spPr>
        <p:txBody>
          <a:bodyPr anchor="b"/>
          <a:lstStyle>
            <a:lvl1pPr algn="l">
              <a:buNone/>
              <a:defRPr sz="24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7130559" y="2678176"/>
            <a:ext cx="4506341" cy="6150547"/>
          </a:xfrm>
        </p:spPr>
        <p:txBody>
          <a:bodyPr/>
          <a:lstStyle>
            <a:lvl1pPr marL="12179" indent="0">
              <a:buNone/>
              <a:defRPr sz="1900"/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02989" y="1033971"/>
            <a:ext cx="6796049" cy="779475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46357" y="1477340"/>
            <a:ext cx="781589" cy="6235680"/>
          </a:xfrm>
        </p:spPr>
        <p:txBody>
          <a:bodyPr vert="vert270" lIns="60894" tIns="0" rIns="60894" anchor="t"/>
          <a:lstStyle>
            <a:lvl1pPr algn="ctr">
              <a:buNone/>
              <a:defRPr sz="27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37667" y="1522413"/>
            <a:ext cx="6089650" cy="608965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09468" y="4361197"/>
            <a:ext cx="3450802" cy="3351824"/>
          </a:xfrm>
        </p:spPr>
        <p:txBody>
          <a:bodyPr lIns="0" tIns="0" rIns="60894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700"/>
            </a:lvl1pPr>
            <a:lvl2pPr>
              <a:buFontTx/>
              <a:buNone/>
              <a:defRPr sz="1600"/>
            </a:lvl2pPr>
            <a:lvl3pPr>
              <a:buFontTx/>
              <a:buNone/>
              <a:defRPr sz="13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032981" y="1522413"/>
            <a:ext cx="2537354" cy="730758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8965" y="1522413"/>
            <a:ext cx="8322522" cy="730758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526832" y="1193925"/>
            <a:ext cx="11211011" cy="30417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117" y="251258"/>
            <a:ext cx="2110034" cy="77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526832" y="1193925"/>
            <a:ext cx="11211011" cy="30417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117" y="251258"/>
            <a:ext cx="2110034" cy="77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526832" y="1193925"/>
            <a:ext cx="11211011" cy="30417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117" y="251258"/>
            <a:ext cx="2110034" cy="77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7206063" y="5074709"/>
            <a:ext cx="4973239" cy="1213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7206087" y="5190601"/>
            <a:ext cx="4973215" cy="25576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7206087" y="5481174"/>
            <a:ext cx="4973215" cy="12179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7206086" y="5546753"/>
            <a:ext cx="2618550" cy="24359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7206086" y="5593597"/>
            <a:ext cx="2618550" cy="12179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7206086" y="5277697"/>
            <a:ext cx="4080066" cy="365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9825097" y="5409004"/>
            <a:ext cx="2131378" cy="48717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4861147"/>
            <a:ext cx="12179300" cy="32522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" y="4895598"/>
            <a:ext cx="12179301" cy="18737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8543159" y="4852393"/>
            <a:ext cx="3636142" cy="3308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12179300" cy="4930459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08965" y="3199181"/>
            <a:ext cx="11265853" cy="1957992"/>
          </a:xfrm>
        </p:spPr>
        <p:txBody>
          <a:bodyPr anchor="b"/>
          <a:lstStyle>
            <a:lvl1pPr>
              <a:defRPr sz="59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608965" y="5194501"/>
            <a:ext cx="6597121" cy="2334366"/>
          </a:xfrm>
        </p:spPr>
        <p:txBody>
          <a:bodyPr/>
          <a:lstStyle>
            <a:lvl1pPr marL="85252" indent="0" algn="l">
              <a:buNone/>
              <a:defRPr sz="320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8931486" y="5602478"/>
            <a:ext cx="1278827" cy="608965"/>
          </a:xfrm>
        </p:spPr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06086" y="5601210"/>
            <a:ext cx="1725401" cy="608965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081895" y="1513"/>
            <a:ext cx="995911" cy="487172"/>
          </a:xfrm>
        </p:spPr>
        <p:txBody>
          <a:bodyPr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2638849"/>
            <a:ext cx="10352405" cy="1814208"/>
          </a:xfrm>
        </p:spPr>
        <p:txBody>
          <a:bodyPr anchor="b">
            <a:noAutofit/>
          </a:bodyPr>
          <a:lstStyle>
            <a:lvl1pPr algn="l">
              <a:buNone/>
              <a:defRPr sz="57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081" y="4484774"/>
            <a:ext cx="10352405" cy="2010853"/>
          </a:xfrm>
        </p:spPr>
        <p:txBody>
          <a:bodyPr anchor="t"/>
          <a:lstStyle>
            <a:lvl1pPr marL="60894" indent="0">
              <a:buNone/>
              <a:defRPr sz="2800" b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8965" y="2996109"/>
            <a:ext cx="5379191" cy="6028331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1144" y="2996109"/>
            <a:ext cx="5379191" cy="6028331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522413"/>
            <a:ext cx="11164358" cy="1424978"/>
          </a:xfrm>
        </p:spPr>
        <p:txBody>
          <a:bodyPr anchor="ctr"/>
          <a:lstStyle>
            <a:lvl1pPr>
              <a:defRPr sz="53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7471" y="2990175"/>
            <a:ext cx="5383251" cy="608965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60894" indent="0">
              <a:buNone/>
              <a:defRPr sz="25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288410" y="2990175"/>
            <a:ext cx="5383420" cy="608965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60894" indent="0">
              <a:buNone/>
              <a:defRPr sz="25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07471" y="3607597"/>
            <a:ext cx="5383251" cy="5176203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84519" y="3607597"/>
            <a:ext cx="5383420" cy="5176203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65" y="1522413"/>
            <a:ext cx="10961370" cy="1424978"/>
          </a:xfrm>
        </p:spPr>
        <p:txBody>
          <a:bodyPr anchor="ctr"/>
          <a:lstStyle>
            <a:lvl1pPr>
              <a:defRPr sz="53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8769096" y="816013"/>
            <a:ext cx="1275022" cy="608965"/>
          </a:xfrm>
        </p:spPr>
        <p:txBody>
          <a:bodyPr/>
          <a:lstStyle/>
          <a:p>
            <a:fld id="{BED974F1-3CE8-417D-AF8E-1D061D50F4B7}" type="datetimeFigureOut">
              <a:rPr lang="es-MX" smtClean="0"/>
              <a:t>24/01/2020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03097" y="816013"/>
            <a:ext cx="1765999" cy="608965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888294" y="3026"/>
            <a:ext cx="1014942" cy="487172"/>
          </a:xfrm>
        </p:spPr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430921" y="8586731"/>
            <a:ext cx="11211011" cy="1743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26832" y="1193925"/>
            <a:ext cx="11211011" cy="30417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121789" tIns="60894" rIns="121789" bIns="60894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9616572" y="8407101"/>
            <a:ext cx="21772" cy="23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353268" y="8512630"/>
            <a:ext cx="2217068" cy="333711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5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6" r:id="rId2"/>
    <p:sldLayoutId id="2147483667" r:id="rId3"/>
  </p:sldLayoutIdLst>
  <p:hf hdr="0" dt="0"/>
  <p:txStyles>
    <p:titleStyle>
      <a:lvl1pPr algn="ctr" defTabSz="1217889" rtl="0" eaLnBrk="1" latinLnBrk="0" hangingPunct="1">
        <a:spcBef>
          <a:spcPct val="0"/>
        </a:spcBef>
        <a:buNone/>
        <a:defRPr sz="21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488582"/>
            <a:ext cx="12179300" cy="11242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12179300" cy="41378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1" y="410607"/>
            <a:ext cx="12179301" cy="12179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7206063" y="479828"/>
            <a:ext cx="4973239" cy="1213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7206087" y="586205"/>
            <a:ext cx="4973215" cy="23979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7202275" y="662648"/>
            <a:ext cx="4080066" cy="365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9821287" y="784439"/>
            <a:ext cx="2131378" cy="48717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12100670" y="-2665"/>
            <a:ext cx="76755" cy="8281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12046746" y="-2665"/>
            <a:ext cx="36538" cy="8281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12021369" y="-2665"/>
            <a:ext cx="12179" cy="8281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11954765" y="-2665"/>
            <a:ext cx="36538" cy="8281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11875186" y="506"/>
            <a:ext cx="73076" cy="779475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11818976" y="506"/>
            <a:ext cx="12179" cy="779475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8965" y="1522413"/>
            <a:ext cx="10961370" cy="1420918"/>
          </a:xfrm>
          <a:prstGeom prst="rect">
            <a:avLst/>
          </a:prstGeom>
        </p:spPr>
        <p:txBody>
          <a:bodyPr vert="horz" lIns="121789" tIns="60894" rIns="121789" bIns="60894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08965" y="2996108"/>
            <a:ext cx="10961370" cy="5760809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8772900" y="816013"/>
            <a:ext cx="1275022" cy="608965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1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1/24/2020</a:t>
            </a:fld>
            <a:endParaRPr lang="en-US" sz="1100" dirty="0">
              <a:solidFill>
                <a:schemeClr val="accent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003097" y="816013"/>
            <a:ext cx="1765999" cy="608965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1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accent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888294" y="3026"/>
            <a:ext cx="1014942" cy="487172"/>
          </a:xfrm>
          <a:prstGeom prst="rect">
            <a:avLst/>
          </a:prstGeom>
        </p:spPr>
        <p:txBody>
          <a:bodyPr vert="horz" lIns="121789" tIns="60894" rIns="121789" bIns="60894" anchor="b"/>
          <a:lstStyle>
            <a:lvl1pPr algn="r" eaLnBrk="1" latinLnBrk="0" hangingPunct="1">
              <a:defRPr kumimoji="0" sz="2400">
                <a:solidFill>
                  <a:srgbClr val="FFFFFF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0" name="5 Rectángulo"/>
          <p:cNvSpPr/>
          <p:nvPr userDrawn="1"/>
        </p:nvSpPr>
        <p:spPr>
          <a:xfrm>
            <a:off x="430921" y="8586731"/>
            <a:ext cx="11211011" cy="1743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endParaRPr lang="es-MX"/>
          </a:p>
        </p:txBody>
      </p:sp>
      <p:cxnSp>
        <p:nvCxnSpPr>
          <p:cNvPr id="21" name="39 Conector recto"/>
          <p:cNvCxnSpPr/>
          <p:nvPr userDrawn="1"/>
        </p:nvCxnSpPr>
        <p:spPr>
          <a:xfrm>
            <a:off x="9616572" y="8407101"/>
            <a:ext cx="21772" cy="23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08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87156" indent="-341009" algn="l" rtl="0" eaLnBrk="1" latinLnBrk="0" hangingPunct="1">
        <a:spcBef>
          <a:spcPts val="400"/>
        </a:spcBef>
        <a:buClr>
          <a:schemeClr val="accent3"/>
        </a:buClr>
        <a:buFont typeface="Georgia"/>
        <a:buChar char="•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76880" indent="-328830" algn="l" rtl="0" eaLnBrk="1" latinLnBrk="0" hangingPunct="1">
        <a:spcBef>
          <a:spcPts val="400"/>
        </a:spcBef>
        <a:buClr>
          <a:schemeClr val="accent2"/>
        </a:buClr>
        <a:buFont typeface="Georgia"/>
        <a:buChar char="▫"/>
        <a:defRPr kumimoji="0" sz="35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230068" indent="-292293" algn="l" rtl="0" eaLnBrk="1" latinLnBrk="0" hangingPunct="1">
        <a:spcBef>
          <a:spcPts val="400"/>
        </a:spcBef>
        <a:buClr>
          <a:schemeClr val="accent1"/>
        </a:buClr>
        <a:buFont typeface="Wingdings 2"/>
        <a:buChar char=""/>
        <a:defRPr kumimoji="0"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571077" indent="-267936" algn="l" rtl="0" eaLnBrk="1" latinLnBrk="0" hangingPunct="1">
        <a:spcBef>
          <a:spcPts val="400"/>
        </a:spcBef>
        <a:buClr>
          <a:schemeClr val="accent1"/>
        </a:buClr>
        <a:buFont typeface="Wingdings 2"/>
        <a:buChar char=""/>
        <a:defRPr kumimoji="0" sz="29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851192" indent="-243578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7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143485" indent="-243578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4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435779" indent="-243578" algn="l" rtl="0" eaLnBrk="1" latinLnBrk="0" hangingPunct="1">
        <a:spcBef>
          <a:spcPts val="400"/>
        </a:spcBef>
        <a:buClr>
          <a:schemeClr val="accent3"/>
        </a:buClr>
        <a:buFont typeface="Georgia"/>
        <a:buChar char="▫"/>
        <a:defRPr kumimoji="0" sz="21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703714" indent="-243578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983829" indent="-243578" algn="l" rtl="0" eaLnBrk="1" latinLnBrk="0" hangingPunct="1">
        <a:spcBef>
          <a:spcPts val="400"/>
        </a:spcBef>
        <a:buClr>
          <a:schemeClr val="accent3"/>
        </a:buClr>
        <a:buFont typeface="Georgia"/>
        <a:buChar char="◦"/>
        <a:defRPr kumimoji="0" sz="19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878" y="1110853"/>
            <a:ext cx="3607422" cy="1326260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79299" cy="912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9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4114</TotalTime>
  <Words>0</Words>
  <Application>Microsoft Office PowerPoint</Application>
  <PresentationFormat>Doble carta (432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Trebuchet MS</vt:lpstr>
      <vt:lpstr>Wingdings 2</vt:lpstr>
      <vt:lpstr>1_Tema de Office</vt:lpstr>
      <vt:lpstr>Urbano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Obras-pc-06</cp:lastModifiedBy>
  <cp:revision>333</cp:revision>
  <cp:lastPrinted>2018-12-13T19:15:18Z</cp:lastPrinted>
  <dcterms:created xsi:type="dcterms:W3CDTF">2013-12-18T17:15:12Z</dcterms:created>
  <dcterms:modified xsi:type="dcterms:W3CDTF">2020-01-24T20:12:01Z</dcterms:modified>
</cp:coreProperties>
</file>