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0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57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A40D4-DBD9-44A0-B128-0590E41B1475}" type="datetimeFigureOut">
              <a:rPr lang="es-ES" smtClean="0"/>
              <a:t>20/02/2020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9301-5BCC-4A3E-8AD3-74983546D8AE}" type="slidenum">
              <a:rPr lang="es-ES" smtClean="0"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8470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A40D4-DBD9-44A0-B128-0590E41B1475}" type="datetimeFigureOut">
              <a:rPr lang="es-ES" smtClean="0"/>
              <a:t>20/02/2020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9301-5BCC-4A3E-8AD3-74983546D8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9155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A40D4-DBD9-44A0-B128-0590E41B1475}" type="datetimeFigureOut">
              <a:rPr lang="es-ES" smtClean="0"/>
              <a:t>20/02/2020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9301-5BCC-4A3E-8AD3-74983546D8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2532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A40D4-DBD9-44A0-B128-0590E41B1475}" type="datetimeFigureOut">
              <a:rPr lang="es-ES" smtClean="0"/>
              <a:t>20/02/2020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9301-5BCC-4A3E-8AD3-74983546D8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3083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A40D4-DBD9-44A0-B128-0590E41B1475}" type="datetimeFigureOut">
              <a:rPr lang="es-ES" smtClean="0"/>
              <a:t>20/02/2020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9301-5BCC-4A3E-8AD3-74983546D8AE}" type="slidenum">
              <a:rPr lang="es-ES" smtClean="0"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1568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A40D4-DBD9-44A0-B128-0590E41B1475}" type="datetimeFigureOut">
              <a:rPr lang="es-ES" smtClean="0"/>
              <a:t>20/02/2020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9301-5BCC-4A3E-8AD3-74983546D8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1229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A40D4-DBD9-44A0-B128-0590E41B1475}" type="datetimeFigureOut">
              <a:rPr lang="es-ES" smtClean="0"/>
              <a:t>20/02/2020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9301-5BCC-4A3E-8AD3-74983546D8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2415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A40D4-DBD9-44A0-B128-0590E41B1475}" type="datetimeFigureOut">
              <a:rPr lang="es-ES" smtClean="0"/>
              <a:t>20/02/2020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9301-5BCC-4A3E-8AD3-74983546D8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8727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A40D4-DBD9-44A0-B128-0590E41B1475}" type="datetimeFigureOut">
              <a:rPr lang="es-ES" smtClean="0"/>
              <a:t>20/02/2020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9301-5BCC-4A3E-8AD3-74983546D8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8119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77A40D4-DBD9-44A0-B128-0590E41B1475}" type="datetimeFigureOut">
              <a:rPr lang="es-ES" smtClean="0"/>
              <a:t>20/02/2020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B7A9301-5BCC-4A3E-8AD3-74983546D8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0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A40D4-DBD9-44A0-B128-0590E41B1475}" type="datetimeFigureOut">
              <a:rPr lang="es-ES" smtClean="0"/>
              <a:t>20/02/2020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9301-5BCC-4A3E-8AD3-74983546D8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9946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77A40D4-DBD9-44A0-B128-0590E41B1475}" type="datetimeFigureOut">
              <a:rPr lang="es-ES" smtClean="0"/>
              <a:t>20/02/2020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B7A9301-5BCC-4A3E-8AD3-74983546D8AE}" type="slidenum">
              <a:rPr lang="es-ES" smtClean="0"/>
              <a:t>‹Nº›</a:t>
            </a:fld>
            <a:endParaRPr lang="es-E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4731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1338942" y="751114"/>
            <a:ext cx="9144000" cy="1251857"/>
          </a:xfrm>
        </p:spPr>
        <p:txBody>
          <a:bodyPr>
            <a:noAutofit/>
          </a:bodyPr>
          <a:lstStyle/>
          <a:p>
            <a:r>
              <a:rPr lang="es-ES" sz="4800"/>
              <a:t>Campañas publicitarias digitales</a:t>
            </a:r>
            <a:endParaRPr lang="es-ES" sz="4800" dirty="0"/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04" b="21304"/>
          <a:stretch/>
        </p:blipFill>
        <p:spPr>
          <a:xfrm rot="16200000">
            <a:off x="2942546" y="1714498"/>
            <a:ext cx="3857625" cy="5018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09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ción">
  <a:themeElements>
    <a:clrScheme name="Retrospección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51</TotalTime>
  <Words>3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Calibri</vt:lpstr>
      <vt:lpstr>Calibri Light</vt:lpstr>
      <vt:lpstr>Retrospección</vt:lpstr>
      <vt:lpstr>Campañas publicitarias digitales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Entrega de Distintivo Marca Guanajuato</dc:title>
  <dc:creator>ECOMONICO 01</dc:creator>
  <cp:lastModifiedBy>ECOMONICO 01</cp:lastModifiedBy>
  <cp:revision>9</cp:revision>
  <dcterms:created xsi:type="dcterms:W3CDTF">2020-02-20T20:51:36Z</dcterms:created>
  <dcterms:modified xsi:type="dcterms:W3CDTF">2020-02-20T21:43:19Z</dcterms:modified>
</cp:coreProperties>
</file>