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38942" y="751114"/>
            <a:ext cx="9144000" cy="1251857"/>
          </a:xfrm>
        </p:spPr>
        <p:txBody>
          <a:bodyPr>
            <a:noAutofit/>
          </a:bodyPr>
          <a:lstStyle/>
          <a:p>
            <a:r>
              <a:rPr lang="es-ES" sz="4800" dirty="0"/>
              <a:t>Calidad y producción en mi empresa</a:t>
            </a:r>
            <a:endParaRPr lang="es-ES" sz="4800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40" y="2166257"/>
            <a:ext cx="5417676" cy="406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Calidad y producción en mi empresa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8</cp:revision>
  <dcterms:created xsi:type="dcterms:W3CDTF">2020-02-20T20:51:36Z</dcterms:created>
  <dcterms:modified xsi:type="dcterms:W3CDTF">2020-02-20T21:41:44Z</dcterms:modified>
</cp:coreProperties>
</file>