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47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1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53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5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122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41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7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11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94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7A40D4-DBD9-44A0-B128-0590E41B1475}" type="datetimeFigureOut">
              <a:rPr lang="es-ES" smtClean="0"/>
              <a:t>20/02/2020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7A9301-5BCC-4A3E-8AD3-74983546D8A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73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38942" y="751114"/>
            <a:ext cx="9144000" cy="1251857"/>
          </a:xfrm>
        </p:spPr>
        <p:txBody>
          <a:bodyPr>
            <a:noAutofit/>
          </a:bodyPr>
          <a:lstStyle/>
          <a:p>
            <a:r>
              <a:rPr lang="es-ES" sz="4800" dirty="0" smtClean="0"/>
              <a:t>Capacitación Decoración de Postres</a:t>
            </a:r>
            <a:endParaRPr lang="es-ES" sz="48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71" y="2280557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Retrospección</vt:lpstr>
      <vt:lpstr>Capacitación Decoración de Postres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Distintivo Marca Guanajuato</dc:title>
  <dc:creator>ECOMONICO 01</dc:creator>
  <cp:lastModifiedBy>ECOMONICO 01</cp:lastModifiedBy>
  <cp:revision>7</cp:revision>
  <dcterms:created xsi:type="dcterms:W3CDTF">2020-02-20T20:51:36Z</dcterms:created>
  <dcterms:modified xsi:type="dcterms:W3CDTF">2020-02-20T21:32:17Z</dcterms:modified>
</cp:coreProperties>
</file>