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15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5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0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5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4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7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1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94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3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132113" y="914399"/>
            <a:ext cx="9144000" cy="1251857"/>
          </a:xfrm>
        </p:spPr>
        <p:txBody>
          <a:bodyPr>
            <a:noAutofit/>
          </a:bodyPr>
          <a:lstStyle/>
          <a:p>
            <a:r>
              <a:rPr lang="es-ES" sz="4800" dirty="0" smtClean="0"/>
              <a:t>CURSO LEGO SERIUS PLAY</a:t>
            </a:r>
            <a:endParaRPr lang="es-ES" sz="48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8" r="4568" b="23175"/>
          <a:stretch/>
        </p:blipFill>
        <p:spPr>
          <a:xfrm rot="16200000">
            <a:off x="1800564" y="1639318"/>
            <a:ext cx="3681411" cy="490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CURSO LEGO SERIUS PLAY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Distintivo Marca Guanajuato</dc:title>
  <dc:creator>ECOMONICO 01</dc:creator>
  <cp:lastModifiedBy>ECOMONICO 01</cp:lastModifiedBy>
  <cp:revision>6</cp:revision>
  <dcterms:created xsi:type="dcterms:W3CDTF">2020-02-20T20:51:36Z</dcterms:created>
  <dcterms:modified xsi:type="dcterms:W3CDTF">2020-02-20T21:25:37Z</dcterms:modified>
</cp:coreProperties>
</file>