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47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9155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253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08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56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122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415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872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8119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994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73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1132113" y="914399"/>
            <a:ext cx="9144000" cy="1251857"/>
          </a:xfrm>
        </p:spPr>
        <p:txBody>
          <a:bodyPr>
            <a:noAutofit/>
          </a:bodyPr>
          <a:lstStyle/>
          <a:p>
            <a:r>
              <a:rPr lang="es-ES" sz="4800" dirty="0" smtClean="0"/>
              <a:t> CURSO DE COCTELERÍA </a:t>
            </a:r>
            <a:endParaRPr lang="es-ES" sz="4800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314" y="1672997"/>
            <a:ext cx="4572000" cy="277177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314" y="2356756"/>
            <a:ext cx="2808515" cy="210638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456" y="3665764"/>
            <a:ext cx="3113315" cy="233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09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</TotalTime>
  <Words>4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Retrospección</vt:lpstr>
      <vt:lpstr> CURSO DE COCTELERÍA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Entrega de Distintivo Marca Guanajuato</dc:title>
  <dc:creator>ECOMONICO 01</dc:creator>
  <cp:lastModifiedBy>ECOMONICO 01</cp:lastModifiedBy>
  <cp:revision>5</cp:revision>
  <dcterms:created xsi:type="dcterms:W3CDTF">2020-02-20T20:51:36Z</dcterms:created>
  <dcterms:modified xsi:type="dcterms:W3CDTF">2020-02-20T21:20:45Z</dcterms:modified>
</cp:coreProperties>
</file>