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1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41" y="2455408"/>
            <a:ext cx="7445829" cy="3738427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197428" y="142649"/>
            <a:ext cx="9144000" cy="2387600"/>
          </a:xfrm>
        </p:spPr>
        <p:txBody>
          <a:bodyPr/>
          <a:lstStyle/>
          <a:p>
            <a:r>
              <a:rPr lang="es-ES" dirty="0" smtClean="0"/>
              <a:t>Entrega de Distintivo Marca Guanajuato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7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Entrega de Distintivo Marca Guanajuato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Distintivo Marca Guanajuato</dc:title>
  <dc:creator>ECOMONICO 01</dc:creator>
  <cp:lastModifiedBy>ECOMONICO 01</cp:lastModifiedBy>
  <cp:revision>1</cp:revision>
  <dcterms:created xsi:type="dcterms:W3CDTF">2020-02-20T20:51:36Z</dcterms:created>
  <dcterms:modified xsi:type="dcterms:W3CDTF">2020-02-20T20:52:22Z</dcterms:modified>
</cp:coreProperties>
</file>