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132113" y="914399"/>
            <a:ext cx="9144000" cy="1251857"/>
          </a:xfrm>
        </p:spPr>
        <p:txBody>
          <a:bodyPr>
            <a:noAutofit/>
          </a:bodyPr>
          <a:lstStyle/>
          <a:p>
            <a:r>
              <a:rPr lang="es-ES" sz="4800" dirty="0"/>
              <a:t>ENTREGA DE LA PRIMERA ETAPA 25 APOYOS EN MARCHA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71" y="2705100"/>
            <a:ext cx="4572000" cy="3429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66357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ENTREGA DE LA PRIMERA ETAPA 25 APOYOS EN MARCHA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4</cp:revision>
  <dcterms:created xsi:type="dcterms:W3CDTF">2020-02-20T20:51:36Z</dcterms:created>
  <dcterms:modified xsi:type="dcterms:W3CDTF">2020-02-20T21:18:46Z</dcterms:modified>
</cp:coreProperties>
</file>