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CENTRO COMUNITARIO </a:t>
            </a:r>
          </a:p>
          <a:p>
            <a:endParaRPr lang="es-MX" dirty="0"/>
          </a:p>
          <a:p>
            <a:r>
              <a:rPr lang="es-MX" dirty="0"/>
              <a:t>TANQUES DEL MEZQUITILLO</a:t>
            </a:r>
          </a:p>
          <a:p>
            <a:endParaRPr lang="es-MX" dirty="0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A6634E94-5A27-41B1-AD4B-23ACEC427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009" y="2065468"/>
            <a:ext cx="5329805" cy="399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25</cp:revision>
  <dcterms:created xsi:type="dcterms:W3CDTF">2019-01-18T18:20:22Z</dcterms:created>
  <dcterms:modified xsi:type="dcterms:W3CDTF">2019-10-01T17:54:17Z</dcterms:modified>
</cp:coreProperties>
</file>