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8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2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2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7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3572"/>
            <a:ext cx="9144000" cy="1351896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96712" y="2528047"/>
            <a:ext cx="3657599" cy="2729753"/>
          </a:xfrm>
        </p:spPr>
        <p:txBody>
          <a:bodyPr>
            <a:normAutofit/>
          </a:bodyPr>
          <a:lstStyle/>
          <a:p>
            <a:r>
              <a:rPr lang="es-MX" dirty="0"/>
              <a:t>PINTURA PARA REHABILITAR POSO DE AGUA</a:t>
            </a:r>
          </a:p>
          <a:p>
            <a:endParaRPr lang="es-MX" dirty="0"/>
          </a:p>
          <a:p>
            <a:r>
              <a:rPr lang="es-MX" dirty="0"/>
              <a:t>SILVA</a:t>
            </a:r>
          </a:p>
          <a:p>
            <a:endParaRPr lang="es-MX" dirty="0"/>
          </a:p>
        </p:txBody>
      </p:sp>
      <p:pic>
        <p:nvPicPr>
          <p:cNvPr id="31" name="Imagen 30">
            <a:extLst>
              <a:ext uri="{FF2B5EF4-FFF2-40B4-BE49-F238E27FC236}">
                <a16:creationId xmlns:a16="http://schemas.microsoft.com/office/drawing/2014/main" id="{E0FE825C-5D85-4D50-8524-E724402ADD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1960" y="2075124"/>
            <a:ext cx="3155309" cy="4207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12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D_SOCIAL_12</cp:lastModifiedBy>
  <cp:revision>27</cp:revision>
  <dcterms:created xsi:type="dcterms:W3CDTF">2019-01-18T18:20:22Z</dcterms:created>
  <dcterms:modified xsi:type="dcterms:W3CDTF">2019-10-01T17:58:29Z</dcterms:modified>
</cp:coreProperties>
</file>